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3E1848-5BAE-67B2-16C2-EB6775F1027A}" v="50" dt="2023-02-17T10:41:19.720"/>
    <p1510:client id="{492E33B5-948D-17D6-AE52-49B674DE5C59}" v="139" dt="2023-02-17T10:56:53.837"/>
    <p1510:client id="{82525D28-2327-49DF-9F45-9E63F94F9B41}" v="17" dt="2023-02-17T10:44:22.234"/>
    <p1510:client id="{D6F9CF5F-3F6F-4D54-BCF2-D228B58BF5C0}" v="39" dt="2023-01-02T15:28:06.9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ita Pandit" userId="S::apandit@blofield.norfolk.sch.uk::6567dc86-7b62-4e68-a038-b4bb056e5b9a" providerId="AD" clId="Web-{1C3E1848-5BAE-67B2-16C2-EB6775F1027A}"/>
    <pc:docChg chg="modSld">
      <pc:chgData name="Anita Pandit" userId="S::apandit@blofield.norfolk.sch.uk::6567dc86-7b62-4e68-a038-b4bb056e5b9a" providerId="AD" clId="Web-{1C3E1848-5BAE-67B2-16C2-EB6775F1027A}" dt="2023-02-17T10:41:15.580" v="49" actId="20577"/>
      <pc:docMkLst>
        <pc:docMk/>
      </pc:docMkLst>
      <pc:sldChg chg="addSp delSp modSp mod setBg addAnim delAnim">
        <pc:chgData name="Anita Pandit" userId="S::apandit@blofield.norfolk.sch.uk::6567dc86-7b62-4e68-a038-b4bb056e5b9a" providerId="AD" clId="Web-{1C3E1848-5BAE-67B2-16C2-EB6775F1027A}" dt="2023-02-17T10:41:15.580" v="49" actId="20577"/>
        <pc:sldMkLst>
          <pc:docMk/>
          <pc:sldMk cId="109857222" sldId="256"/>
        </pc:sldMkLst>
        <pc:spChg chg="mod ord">
          <ac:chgData name="Anita Pandit" userId="S::apandit@blofield.norfolk.sch.uk::6567dc86-7b62-4e68-a038-b4bb056e5b9a" providerId="AD" clId="Web-{1C3E1848-5BAE-67B2-16C2-EB6775F1027A}" dt="2023-02-17T10:41:15.580" v="49" actId="20577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Anita Pandit" userId="S::apandit@blofield.norfolk.sch.uk::6567dc86-7b62-4e68-a038-b4bb056e5b9a" providerId="AD" clId="Web-{1C3E1848-5BAE-67B2-16C2-EB6775F1027A}" dt="2023-02-17T10:39:22.967" v="24"/>
          <ac:spMkLst>
            <pc:docMk/>
            <pc:sldMk cId="109857222" sldId="256"/>
            <ac:spMk id="14" creationId="{7316481C-0A49-4796-812B-0D64F063B720}"/>
          </ac:spMkLst>
        </pc:spChg>
        <pc:spChg chg="add del">
          <ac:chgData name="Anita Pandit" userId="S::apandit@blofield.norfolk.sch.uk::6567dc86-7b62-4e68-a038-b4bb056e5b9a" providerId="AD" clId="Web-{1C3E1848-5BAE-67B2-16C2-EB6775F1027A}" dt="2023-02-17T10:39:22.967" v="24"/>
          <ac:spMkLst>
            <pc:docMk/>
            <pc:sldMk cId="109857222" sldId="256"/>
            <ac:spMk id="16" creationId="{A5271697-90F1-4A23-8EF2-0179F2EAFACB}"/>
          </ac:spMkLst>
        </pc:spChg>
        <pc:spChg chg="add del">
          <ac:chgData name="Anita Pandit" userId="S::apandit@blofield.norfolk.sch.uk::6567dc86-7b62-4e68-a038-b4bb056e5b9a" providerId="AD" clId="Web-{1C3E1848-5BAE-67B2-16C2-EB6775F1027A}" dt="2023-02-17T10:40:27.578" v="40"/>
          <ac:spMkLst>
            <pc:docMk/>
            <pc:sldMk cId="109857222" sldId="256"/>
            <ac:spMk id="20" creationId="{347C85EF-9B88-46AF-B40D-70F2DDDE18BE}"/>
          </ac:spMkLst>
        </pc:spChg>
        <pc:spChg chg="add del">
          <ac:chgData name="Anita Pandit" userId="S::apandit@blofield.norfolk.sch.uk::6567dc86-7b62-4e68-a038-b4bb056e5b9a" providerId="AD" clId="Web-{1C3E1848-5BAE-67B2-16C2-EB6775F1027A}" dt="2023-02-17T10:39:22.967" v="24"/>
          <ac:spMkLst>
            <pc:docMk/>
            <pc:sldMk cId="109857222" sldId="256"/>
            <ac:spMk id="40" creationId="{D9F5512A-48E1-4C07-B75E-3CCC517B6804}"/>
          </ac:spMkLst>
        </pc:spChg>
        <pc:spChg chg="add del">
          <ac:chgData name="Anita Pandit" userId="S::apandit@blofield.norfolk.sch.uk::6567dc86-7b62-4e68-a038-b4bb056e5b9a" providerId="AD" clId="Web-{1C3E1848-5BAE-67B2-16C2-EB6775F1027A}" dt="2023-02-17T10:40:27.578" v="40"/>
          <ac:spMkLst>
            <pc:docMk/>
            <pc:sldMk cId="109857222" sldId="256"/>
            <ac:spMk id="42" creationId="{FF638861-22F4-42BD-AB54-580F4FFF9F5F}"/>
          </ac:spMkLst>
        </pc:spChg>
        <pc:spChg chg="add del">
          <ac:chgData name="Anita Pandit" userId="S::apandit@blofield.norfolk.sch.uk::6567dc86-7b62-4e68-a038-b4bb056e5b9a" providerId="AD" clId="Web-{1C3E1848-5BAE-67B2-16C2-EB6775F1027A}" dt="2023-02-17T10:40:27.578" v="40"/>
          <ac:spMkLst>
            <pc:docMk/>
            <pc:sldMk cId="109857222" sldId="256"/>
            <ac:spMk id="43" creationId="{6CACE173-0A3A-4306-B76C-60A0714C31C3}"/>
          </ac:spMkLst>
        </pc:spChg>
        <pc:spChg chg="add del">
          <ac:chgData name="Anita Pandit" userId="S::apandit@blofield.norfolk.sch.uk::6567dc86-7b62-4e68-a038-b4bb056e5b9a" providerId="AD" clId="Web-{1C3E1848-5BAE-67B2-16C2-EB6775F1027A}" dt="2023-02-17T10:40:27.578" v="40"/>
          <ac:spMkLst>
            <pc:docMk/>
            <pc:sldMk cId="109857222" sldId="256"/>
            <ac:spMk id="44" creationId="{BE5996B0-F3AC-4A78-A5EF-139FD34959EF}"/>
          </ac:spMkLst>
        </pc:spChg>
        <pc:spChg chg="add del">
          <ac:chgData name="Anita Pandit" userId="S::apandit@blofield.norfolk.sch.uk::6567dc86-7b62-4e68-a038-b4bb056e5b9a" providerId="AD" clId="Web-{1C3E1848-5BAE-67B2-16C2-EB6775F1027A}" dt="2023-02-17T10:40:58.111" v="48"/>
          <ac:spMkLst>
            <pc:docMk/>
            <pc:sldMk cId="109857222" sldId="256"/>
            <ac:spMk id="49" creationId="{7316481C-0A49-4796-812B-0D64F063B720}"/>
          </ac:spMkLst>
        </pc:spChg>
        <pc:spChg chg="add del">
          <ac:chgData name="Anita Pandit" userId="S::apandit@blofield.norfolk.sch.uk::6567dc86-7b62-4e68-a038-b4bb056e5b9a" providerId="AD" clId="Web-{1C3E1848-5BAE-67B2-16C2-EB6775F1027A}" dt="2023-02-17T10:40:58.111" v="48"/>
          <ac:spMkLst>
            <pc:docMk/>
            <pc:sldMk cId="109857222" sldId="256"/>
            <ac:spMk id="51" creationId="{A5271697-90F1-4A23-8EF2-0179F2EAFACB}"/>
          </ac:spMkLst>
        </pc:spChg>
        <pc:spChg chg="add del">
          <ac:chgData name="Anita Pandit" userId="S::apandit@blofield.norfolk.sch.uk::6567dc86-7b62-4e68-a038-b4bb056e5b9a" providerId="AD" clId="Web-{1C3E1848-5BAE-67B2-16C2-EB6775F1027A}" dt="2023-02-17T10:40:58.111" v="48"/>
          <ac:spMkLst>
            <pc:docMk/>
            <pc:sldMk cId="109857222" sldId="256"/>
            <ac:spMk id="75" creationId="{D9F5512A-48E1-4C07-B75E-3CCC517B6804}"/>
          </ac:spMkLst>
        </pc:spChg>
        <pc:spChg chg="add del">
          <ac:chgData name="Anita Pandit" userId="S::apandit@blofield.norfolk.sch.uk::6567dc86-7b62-4e68-a038-b4bb056e5b9a" providerId="AD" clId="Web-{1C3E1848-5BAE-67B2-16C2-EB6775F1027A}" dt="2023-02-17T10:40:58.111" v="48"/>
          <ac:spMkLst>
            <pc:docMk/>
            <pc:sldMk cId="109857222" sldId="256"/>
            <ac:spMk id="80" creationId="{848F64AA-5BE2-4280-BEFA-DC288118FCCE}"/>
          </ac:spMkLst>
        </pc:spChg>
        <pc:grpChg chg="add del">
          <ac:chgData name="Anita Pandit" userId="S::apandit@blofield.norfolk.sch.uk::6567dc86-7b62-4e68-a038-b4bb056e5b9a" providerId="AD" clId="Web-{1C3E1848-5BAE-67B2-16C2-EB6775F1027A}" dt="2023-02-17T10:39:22.967" v="24"/>
          <ac:grpSpMkLst>
            <pc:docMk/>
            <pc:sldMk cId="109857222" sldId="256"/>
            <ac:grpSpMk id="18" creationId="{1F49CE81-B2F4-47B2-9D4A-886DCE0A8404}"/>
          </ac:grpSpMkLst>
        </pc:grpChg>
        <pc:grpChg chg="add del">
          <ac:chgData name="Anita Pandit" userId="S::apandit@blofield.norfolk.sch.uk::6567dc86-7b62-4e68-a038-b4bb056e5b9a" providerId="AD" clId="Web-{1C3E1848-5BAE-67B2-16C2-EB6775F1027A}" dt="2023-02-17T10:40:58.111" v="48"/>
          <ac:grpSpMkLst>
            <pc:docMk/>
            <pc:sldMk cId="109857222" sldId="256"/>
            <ac:grpSpMk id="53" creationId="{1F49CE81-B2F4-47B2-9D4A-886DCE0A8404}"/>
          </ac:grpSpMkLst>
        </pc:grpChg>
        <pc:picChg chg="add mod ord">
          <ac:chgData name="Anita Pandit" userId="S::apandit@blofield.norfolk.sch.uk::6567dc86-7b62-4e68-a038-b4bb056e5b9a" providerId="AD" clId="Web-{1C3E1848-5BAE-67B2-16C2-EB6775F1027A}" dt="2023-02-17T10:40:58.111" v="48"/>
          <ac:picMkLst>
            <pc:docMk/>
            <pc:sldMk cId="109857222" sldId="256"/>
            <ac:picMk id="2" creationId="{1CBF48E8-FBE2-F7CD-ED1C-FA0D61C50C33}"/>
          </ac:picMkLst>
        </pc:picChg>
        <pc:picChg chg="del">
          <ac:chgData name="Anita Pandit" userId="S::apandit@blofield.norfolk.sch.uk::6567dc86-7b62-4e68-a038-b4bb056e5b9a" providerId="AD" clId="Web-{1C3E1848-5BAE-67B2-16C2-EB6775F1027A}" dt="2023-02-17T10:33:54.396" v="0"/>
          <ac:picMkLst>
            <pc:docMk/>
            <pc:sldMk cId="109857222" sldId="256"/>
            <ac:picMk id="4" creationId="{AF653D49-6480-F93A-79E9-6C1AFD4937FE}"/>
          </ac:picMkLst>
        </pc:picChg>
        <pc:picChg chg="del">
          <ac:chgData name="Anita Pandit" userId="S::apandit@blofield.norfolk.sch.uk::6567dc86-7b62-4e68-a038-b4bb056e5b9a" providerId="AD" clId="Web-{1C3E1848-5BAE-67B2-16C2-EB6775F1027A}" dt="2023-02-17T10:33:56.443" v="1"/>
          <ac:picMkLst>
            <pc:docMk/>
            <pc:sldMk cId="109857222" sldId="256"/>
            <ac:picMk id="5" creationId="{7BF2DB24-4EAC-2E06-FD0B-84A4DD2C74D3}"/>
          </ac:picMkLst>
        </pc:picChg>
        <pc:picChg chg="del">
          <ac:chgData name="Anita Pandit" userId="S::apandit@blofield.norfolk.sch.uk::6567dc86-7b62-4e68-a038-b4bb056e5b9a" providerId="AD" clId="Web-{1C3E1848-5BAE-67B2-16C2-EB6775F1027A}" dt="2023-02-17T10:33:58.927" v="3"/>
          <ac:picMkLst>
            <pc:docMk/>
            <pc:sldMk cId="109857222" sldId="256"/>
            <ac:picMk id="6" creationId="{55F97020-E8B1-D12F-1963-D77E11EAC7A4}"/>
          </ac:picMkLst>
        </pc:picChg>
        <pc:picChg chg="del">
          <ac:chgData name="Anita Pandit" userId="S::apandit@blofield.norfolk.sch.uk::6567dc86-7b62-4e68-a038-b4bb056e5b9a" providerId="AD" clId="Web-{1C3E1848-5BAE-67B2-16C2-EB6775F1027A}" dt="2023-02-17T10:33:57.880" v="2"/>
          <ac:picMkLst>
            <pc:docMk/>
            <pc:sldMk cId="109857222" sldId="256"/>
            <ac:picMk id="7" creationId="{61DE74CE-F5AB-43F8-C66F-A44A26EBEA27}"/>
          </ac:picMkLst>
        </pc:picChg>
        <pc:picChg chg="add mod">
          <ac:chgData name="Anita Pandit" userId="S::apandit@blofield.norfolk.sch.uk::6567dc86-7b62-4e68-a038-b4bb056e5b9a" providerId="AD" clId="Web-{1C3E1848-5BAE-67B2-16C2-EB6775F1027A}" dt="2023-02-17T10:40:58.111" v="48"/>
          <ac:picMkLst>
            <pc:docMk/>
            <pc:sldMk cId="109857222" sldId="256"/>
            <ac:picMk id="8" creationId="{6BD0394B-05D3-9579-33B5-CC978364F159}"/>
          </ac:picMkLst>
        </pc:picChg>
        <pc:picChg chg="add mod ord">
          <ac:chgData name="Anita Pandit" userId="S::apandit@blofield.norfolk.sch.uk::6567dc86-7b62-4e68-a038-b4bb056e5b9a" providerId="AD" clId="Web-{1C3E1848-5BAE-67B2-16C2-EB6775F1027A}" dt="2023-02-17T10:40:58.111" v="48"/>
          <ac:picMkLst>
            <pc:docMk/>
            <pc:sldMk cId="109857222" sldId="256"/>
            <ac:picMk id="9" creationId="{66BF6CF6-D77D-41B8-951C-4F7252304AE2}"/>
          </ac:picMkLst>
        </pc:picChg>
      </pc:sldChg>
    </pc:docChg>
  </pc:docChgLst>
  <pc:docChgLst>
    <pc:chgData clId="Web-{492E33B5-948D-17D6-AE52-49B674DE5C59}"/>
    <pc:docChg chg="modSld">
      <pc:chgData name="" userId="" providerId="" clId="Web-{492E33B5-948D-17D6-AE52-49B674DE5C59}" dt="2023-02-17T10:45:42.740" v="0"/>
      <pc:docMkLst>
        <pc:docMk/>
      </pc:docMkLst>
      <pc:sldChg chg="delSp">
        <pc:chgData name="" userId="" providerId="" clId="Web-{492E33B5-948D-17D6-AE52-49B674DE5C59}" dt="2023-02-17T10:45:42.740" v="0"/>
        <pc:sldMkLst>
          <pc:docMk/>
          <pc:sldMk cId="109857222" sldId="256"/>
        </pc:sldMkLst>
        <pc:picChg chg="del">
          <ac:chgData name="" userId="" providerId="" clId="Web-{492E33B5-948D-17D6-AE52-49B674DE5C59}" dt="2023-02-17T10:45:42.740" v="0"/>
          <ac:picMkLst>
            <pc:docMk/>
            <pc:sldMk cId="109857222" sldId="256"/>
            <ac:picMk id="2" creationId="{1CBF48E8-FBE2-F7CD-ED1C-FA0D61C50C33}"/>
          </ac:picMkLst>
        </pc:picChg>
      </pc:sldChg>
    </pc:docChg>
  </pc:docChgLst>
  <pc:docChgLst>
    <pc:chgData name="Anita Pandit" userId="S::apandit@blofield.norfolk.sch.uk::6567dc86-7b62-4e68-a038-b4bb056e5b9a" providerId="AD" clId="Web-{492E33B5-948D-17D6-AE52-49B674DE5C59}"/>
    <pc:docChg chg="modSld">
      <pc:chgData name="Anita Pandit" userId="S::apandit@blofield.norfolk.sch.uk::6567dc86-7b62-4e68-a038-b4bb056e5b9a" providerId="AD" clId="Web-{492E33B5-948D-17D6-AE52-49B674DE5C59}" dt="2023-02-17T10:56:53.837" v="101" actId="14100"/>
      <pc:docMkLst>
        <pc:docMk/>
      </pc:docMkLst>
      <pc:sldChg chg="addSp delSp modSp">
        <pc:chgData name="Anita Pandit" userId="S::apandit@blofield.norfolk.sch.uk::6567dc86-7b62-4e68-a038-b4bb056e5b9a" providerId="AD" clId="Web-{492E33B5-948D-17D6-AE52-49B674DE5C59}" dt="2023-02-17T10:55:31.272" v="75" actId="14100"/>
        <pc:sldMkLst>
          <pc:docMk/>
          <pc:sldMk cId="109857222" sldId="256"/>
        </pc:sldMkLst>
        <pc:spChg chg="mod">
          <ac:chgData name="Anita Pandit" userId="S::apandit@blofield.norfolk.sch.uk::6567dc86-7b62-4e68-a038-b4bb056e5b9a" providerId="AD" clId="Web-{492E33B5-948D-17D6-AE52-49B674DE5C59}" dt="2023-02-17T10:45:58.866" v="7" actId="20577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Anita Pandit" userId="S::apandit@blofield.norfolk.sch.uk::6567dc86-7b62-4e68-a038-b4bb056e5b9a" providerId="AD" clId="Web-{492E33B5-948D-17D6-AE52-49B674DE5C59}" dt="2023-02-17T10:53:17.003" v="29" actId="20577"/>
          <ac:spMkLst>
            <pc:docMk/>
            <pc:sldMk cId="109857222" sldId="256"/>
            <ac:spMk id="11" creationId="{98A9ADD9-C5CC-C5FF-0E0F-E8016F7348EB}"/>
          </ac:spMkLst>
        </pc:spChg>
        <pc:spChg chg="add mod">
          <ac:chgData name="Anita Pandit" userId="S::apandit@blofield.norfolk.sch.uk::6567dc86-7b62-4e68-a038-b4bb056e5b9a" providerId="AD" clId="Web-{492E33B5-948D-17D6-AE52-49B674DE5C59}" dt="2023-02-17T10:53:34.019" v="36" actId="20577"/>
          <ac:spMkLst>
            <pc:docMk/>
            <pc:sldMk cId="109857222" sldId="256"/>
            <ac:spMk id="12" creationId="{B283B6C7-E012-1B7F-1868-0201F3E330DE}"/>
          </ac:spMkLst>
        </pc:spChg>
        <pc:spChg chg="add mod">
          <ac:chgData name="Anita Pandit" userId="S::apandit@blofield.norfolk.sch.uk::6567dc86-7b62-4e68-a038-b4bb056e5b9a" providerId="AD" clId="Web-{492E33B5-948D-17D6-AE52-49B674DE5C59}" dt="2023-02-17T10:54:00.160" v="50" actId="14100"/>
          <ac:spMkLst>
            <pc:docMk/>
            <pc:sldMk cId="109857222" sldId="256"/>
            <ac:spMk id="13" creationId="{7F2AAB90-D8A5-56C1-8F9F-03C93D03CE55}"/>
          </ac:spMkLst>
        </pc:spChg>
        <pc:spChg chg="add mod">
          <ac:chgData name="Anita Pandit" userId="S::apandit@blofield.norfolk.sch.uk::6567dc86-7b62-4e68-a038-b4bb056e5b9a" providerId="AD" clId="Web-{492E33B5-948D-17D6-AE52-49B674DE5C59}" dt="2023-02-17T10:55:26.131" v="72" actId="1076"/>
          <ac:spMkLst>
            <pc:docMk/>
            <pc:sldMk cId="109857222" sldId="256"/>
            <ac:spMk id="14" creationId="{6C59F3D7-CACD-932D-B88A-1E7D89657A3C}"/>
          </ac:spMkLst>
        </pc:spChg>
        <pc:picChg chg="add mod">
          <ac:chgData name="Anita Pandit" userId="S::apandit@blofield.norfolk.sch.uk::6567dc86-7b62-4e68-a038-b4bb056e5b9a" providerId="AD" clId="Web-{492E33B5-948D-17D6-AE52-49B674DE5C59}" dt="2023-02-17T10:55:14.334" v="69" actId="1076"/>
          <ac:picMkLst>
            <pc:docMk/>
            <pc:sldMk cId="109857222" sldId="256"/>
            <ac:picMk id="4" creationId="{B9280E06-C6FA-C2CA-07E1-5F668B6E5AC0}"/>
          </ac:picMkLst>
        </pc:picChg>
        <pc:picChg chg="add mod">
          <ac:chgData name="Anita Pandit" userId="S::apandit@blofield.norfolk.sch.uk::6567dc86-7b62-4e68-a038-b4bb056e5b9a" providerId="AD" clId="Web-{492E33B5-948D-17D6-AE52-49B674DE5C59}" dt="2023-02-17T10:55:17.162" v="70" actId="14100"/>
          <ac:picMkLst>
            <pc:docMk/>
            <pc:sldMk cId="109857222" sldId="256"/>
            <ac:picMk id="5" creationId="{BCCB4787-C0E8-9204-5F92-F2ADD1B5CBF1}"/>
          </ac:picMkLst>
        </pc:picChg>
        <pc:picChg chg="add mod">
          <ac:chgData name="Anita Pandit" userId="S::apandit@blofield.norfolk.sch.uk::6567dc86-7b62-4e68-a038-b4bb056e5b9a" providerId="AD" clId="Web-{492E33B5-948D-17D6-AE52-49B674DE5C59}" dt="2023-02-17T10:55:04.803" v="65" actId="1076"/>
          <ac:picMkLst>
            <pc:docMk/>
            <pc:sldMk cId="109857222" sldId="256"/>
            <ac:picMk id="6" creationId="{1F4DDA7B-EC33-3034-A2DC-CD514717A909}"/>
          </ac:picMkLst>
        </pc:picChg>
        <pc:picChg chg="add mod">
          <ac:chgData name="Anita Pandit" userId="S::apandit@blofield.norfolk.sch.uk::6567dc86-7b62-4e68-a038-b4bb056e5b9a" providerId="AD" clId="Web-{492E33B5-948D-17D6-AE52-49B674DE5C59}" dt="2023-02-17T10:55:10.584" v="67" actId="1076"/>
          <ac:picMkLst>
            <pc:docMk/>
            <pc:sldMk cId="109857222" sldId="256"/>
            <ac:picMk id="7" creationId="{C70A4FBC-4B81-69E5-099E-F5938312668E}"/>
          </ac:picMkLst>
        </pc:picChg>
        <pc:picChg chg="del">
          <ac:chgData name="Anita Pandit" userId="S::apandit@blofield.norfolk.sch.uk::6567dc86-7b62-4e68-a038-b4bb056e5b9a" providerId="AD" clId="Web-{492E33B5-948D-17D6-AE52-49B674DE5C59}" dt="2023-02-17T10:45:43.709" v="0"/>
          <ac:picMkLst>
            <pc:docMk/>
            <pc:sldMk cId="109857222" sldId="256"/>
            <ac:picMk id="8" creationId="{6BD0394B-05D3-9579-33B5-CC978364F159}"/>
          </ac:picMkLst>
        </pc:picChg>
        <pc:picChg chg="del">
          <ac:chgData name="Anita Pandit" userId="S::apandit@blofield.norfolk.sch.uk::6567dc86-7b62-4e68-a038-b4bb056e5b9a" providerId="AD" clId="Web-{492E33B5-948D-17D6-AE52-49B674DE5C59}" dt="2023-02-17T10:45:44.506" v="1"/>
          <ac:picMkLst>
            <pc:docMk/>
            <pc:sldMk cId="109857222" sldId="256"/>
            <ac:picMk id="9" creationId="{66BF6CF6-D77D-41B8-951C-4F7252304AE2}"/>
          </ac:picMkLst>
        </pc:picChg>
        <pc:picChg chg="add mod">
          <ac:chgData name="Anita Pandit" userId="S::apandit@blofield.norfolk.sch.uk::6567dc86-7b62-4e68-a038-b4bb056e5b9a" providerId="AD" clId="Web-{492E33B5-948D-17D6-AE52-49B674DE5C59}" dt="2023-02-17T10:55:31.272" v="75" actId="14100"/>
          <ac:picMkLst>
            <pc:docMk/>
            <pc:sldMk cId="109857222" sldId="256"/>
            <ac:picMk id="10" creationId="{F922DA81-75EB-7904-C56C-CD0D6D17B094}"/>
          </ac:picMkLst>
        </pc:picChg>
      </pc:sldChg>
      <pc:sldChg chg="addSp delSp modSp">
        <pc:chgData name="Anita Pandit" userId="S::apandit@blofield.norfolk.sch.uk::6567dc86-7b62-4e68-a038-b4bb056e5b9a" providerId="AD" clId="Web-{492E33B5-948D-17D6-AE52-49B674DE5C59}" dt="2023-02-17T10:56:53.837" v="101" actId="14100"/>
        <pc:sldMkLst>
          <pc:docMk/>
          <pc:sldMk cId="1048778703" sldId="257"/>
        </pc:sldMkLst>
        <pc:picChg chg="add mod ord">
          <ac:chgData name="Anita Pandit" userId="S::apandit@blofield.norfolk.sch.uk::6567dc86-7b62-4e68-a038-b4bb056e5b9a" providerId="AD" clId="Web-{492E33B5-948D-17D6-AE52-49B674DE5C59}" dt="2023-02-17T10:56:50.962" v="100" actId="1076"/>
          <ac:picMkLst>
            <pc:docMk/>
            <pc:sldMk cId="1048778703" sldId="257"/>
            <ac:picMk id="3" creationId="{22E6F3C9-02FD-9341-FA02-406C75694B9A}"/>
          </ac:picMkLst>
        </pc:picChg>
        <pc:picChg chg="del">
          <ac:chgData name="Anita Pandit" userId="S::apandit@blofield.norfolk.sch.uk::6567dc86-7b62-4e68-a038-b4bb056e5b9a" providerId="AD" clId="Web-{492E33B5-948D-17D6-AE52-49B674DE5C59}" dt="2023-02-17T10:46:04.022" v="8"/>
          <ac:picMkLst>
            <pc:docMk/>
            <pc:sldMk cId="1048778703" sldId="257"/>
            <ac:picMk id="4" creationId="{13AC2928-7FBC-8A8B-C4C2-0AF1600D64C8}"/>
          </ac:picMkLst>
        </pc:picChg>
        <pc:picChg chg="del">
          <ac:chgData name="Anita Pandit" userId="S::apandit@blofield.norfolk.sch.uk::6567dc86-7b62-4e68-a038-b4bb056e5b9a" providerId="AD" clId="Web-{492E33B5-948D-17D6-AE52-49B674DE5C59}" dt="2023-02-17T10:46:05.413" v="10"/>
          <ac:picMkLst>
            <pc:docMk/>
            <pc:sldMk cId="1048778703" sldId="257"/>
            <ac:picMk id="5" creationId="{4F152436-03E3-45FA-25A2-5EE4BA3C2257}"/>
          </ac:picMkLst>
        </pc:picChg>
        <pc:picChg chg="del">
          <ac:chgData name="Anita Pandit" userId="S::apandit@blofield.norfolk.sch.uk::6567dc86-7b62-4e68-a038-b4bb056e5b9a" providerId="AD" clId="Web-{492E33B5-948D-17D6-AE52-49B674DE5C59}" dt="2023-02-17T10:46:04.772" v="9"/>
          <ac:picMkLst>
            <pc:docMk/>
            <pc:sldMk cId="1048778703" sldId="257"/>
            <ac:picMk id="6" creationId="{59767609-94B5-8F1A-D735-5A7359E47870}"/>
          </ac:picMkLst>
        </pc:picChg>
        <pc:picChg chg="add mod ord">
          <ac:chgData name="Anita Pandit" userId="S::apandit@blofield.norfolk.sch.uk::6567dc86-7b62-4e68-a038-b4bb056e5b9a" providerId="AD" clId="Web-{492E33B5-948D-17D6-AE52-49B674DE5C59}" dt="2023-02-17T10:56:36.508" v="92" actId="1076"/>
          <ac:picMkLst>
            <pc:docMk/>
            <pc:sldMk cId="1048778703" sldId="257"/>
            <ac:picMk id="8" creationId="{062A9AA3-0185-2A69-28D9-9925CC2A30AD}"/>
          </ac:picMkLst>
        </pc:picChg>
        <pc:picChg chg="add mod">
          <ac:chgData name="Anita Pandit" userId="S::apandit@blofield.norfolk.sch.uk::6567dc86-7b62-4e68-a038-b4bb056e5b9a" providerId="AD" clId="Web-{492E33B5-948D-17D6-AE52-49B674DE5C59}" dt="2023-02-17T10:56:40.555" v="95" actId="1076"/>
          <ac:picMkLst>
            <pc:docMk/>
            <pc:sldMk cId="1048778703" sldId="257"/>
            <ac:picMk id="10" creationId="{A3A4D04D-5A23-0FD2-0613-D4FC23ECFB83}"/>
          </ac:picMkLst>
        </pc:picChg>
        <pc:picChg chg="add mod">
          <ac:chgData name="Anita Pandit" userId="S::apandit@blofield.norfolk.sch.uk::6567dc86-7b62-4e68-a038-b4bb056e5b9a" providerId="AD" clId="Web-{492E33B5-948D-17D6-AE52-49B674DE5C59}" dt="2023-02-17T10:56:53.837" v="101" actId="14100"/>
          <ac:picMkLst>
            <pc:docMk/>
            <pc:sldMk cId="1048778703" sldId="257"/>
            <ac:picMk id="14" creationId="{2B6BF769-F3AF-CB90-9445-58571F05AD21}"/>
          </ac:picMkLst>
        </pc:picChg>
        <pc:picChg chg="add mod">
          <ac:chgData name="Anita Pandit" userId="S::apandit@blofield.norfolk.sch.uk::6567dc86-7b62-4e68-a038-b4bb056e5b9a" providerId="AD" clId="Web-{492E33B5-948D-17D6-AE52-49B674DE5C59}" dt="2023-02-17T10:56:45.837" v="97" actId="14100"/>
          <ac:picMkLst>
            <pc:docMk/>
            <pc:sldMk cId="1048778703" sldId="257"/>
            <ac:picMk id="16" creationId="{5570996F-8837-3080-6D24-715B1B429329}"/>
          </ac:picMkLst>
        </pc:picChg>
        <pc:picChg chg="add mod ord">
          <ac:chgData name="Anita Pandit" userId="S::apandit@blofield.norfolk.sch.uk::6567dc86-7b62-4e68-a038-b4bb056e5b9a" providerId="AD" clId="Web-{492E33B5-948D-17D6-AE52-49B674DE5C59}" dt="2023-02-17T10:56:30.399" v="90" actId="14100"/>
          <ac:picMkLst>
            <pc:docMk/>
            <pc:sldMk cId="1048778703" sldId="257"/>
            <ac:picMk id="18" creationId="{33BA127C-3FCF-7ABD-2E16-5EAC81CAE39B}"/>
          </ac:picMkLst>
        </pc:picChg>
        <pc:cxnChg chg="del">
          <ac:chgData name="Anita Pandit" userId="S::apandit@blofield.norfolk.sch.uk::6567dc86-7b62-4e68-a038-b4bb056e5b9a" providerId="AD" clId="Web-{492E33B5-948D-17D6-AE52-49B674DE5C59}" dt="2023-02-17T10:56:24.133" v="88"/>
          <ac:cxnSpMkLst>
            <pc:docMk/>
            <pc:sldMk cId="1048778703" sldId="257"/>
            <ac:cxnSpMk id="11" creationId="{DCD67800-37AC-4E14-89B0-F79DCB3FB86D}"/>
          </ac:cxnSpMkLst>
        </pc:cxnChg>
        <pc:cxnChg chg="del">
          <ac:chgData name="Anita Pandit" userId="S::apandit@blofield.norfolk.sch.uk::6567dc86-7b62-4e68-a038-b4bb056e5b9a" providerId="AD" clId="Web-{492E33B5-948D-17D6-AE52-49B674DE5C59}" dt="2023-02-17T10:56:24.133" v="88"/>
          <ac:cxnSpMkLst>
            <pc:docMk/>
            <pc:sldMk cId="1048778703" sldId="257"/>
            <ac:cxnSpMk id="13" creationId="{20F1788F-A5AE-4188-8274-F7F2E3833ECD}"/>
          </ac:cxnSpMkLst>
        </pc:cxnChg>
      </pc:sldChg>
    </pc:docChg>
  </pc:docChgLst>
  <pc:docChgLst>
    <pc:chgData name="Anita Pandit" userId="S::apandit@blofield.norfolk.sch.uk::6567dc86-7b62-4e68-a038-b4bb056e5b9a" providerId="AD" clId="Web-{82525D28-2327-49DF-9F45-9E63F94F9B41}"/>
    <pc:docChg chg="addSld modSld">
      <pc:chgData name="Anita Pandit" userId="S::apandit@blofield.norfolk.sch.uk::6567dc86-7b62-4e68-a038-b4bb056e5b9a" providerId="AD" clId="Web-{82525D28-2327-49DF-9F45-9E63F94F9B41}" dt="2023-02-17T10:44:22.234" v="16" actId="14100"/>
      <pc:docMkLst>
        <pc:docMk/>
      </pc:docMkLst>
      <pc:sldChg chg="addSp delSp modSp new mod setBg">
        <pc:chgData name="Anita Pandit" userId="S::apandit@blofield.norfolk.sch.uk::6567dc86-7b62-4e68-a038-b4bb056e5b9a" providerId="AD" clId="Web-{82525D28-2327-49DF-9F45-9E63F94F9B41}" dt="2023-02-17T10:44:22.234" v="16" actId="14100"/>
        <pc:sldMkLst>
          <pc:docMk/>
          <pc:sldMk cId="1048778703" sldId="257"/>
        </pc:sldMkLst>
        <pc:spChg chg="del">
          <ac:chgData name="Anita Pandit" userId="S::apandit@blofield.norfolk.sch.uk::6567dc86-7b62-4e68-a038-b4bb056e5b9a" providerId="AD" clId="Web-{82525D28-2327-49DF-9F45-9E63F94F9B41}" dt="2023-02-17T10:42:29.309" v="1"/>
          <ac:spMkLst>
            <pc:docMk/>
            <pc:sldMk cId="1048778703" sldId="257"/>
            <ac:spMk id="2" creationId="{11AACB5E-517D-75ED-8FE4-1C1605563651}"/>
          </ac:spMkLst>
        </pc:spChg>
        <pc:spChg chg="del">
          <ac:chgData name="Anita Pandit" userId="S::apandit@blofield.norfolk.sch.uk::6567dc86-7b62-4e68-a038-b4bb056e5b9a" providerId="AD" clId="Web-{82525D28-2327-49DF-9F45-9E63F94F9B41}" dt="2023-02-17T10:42:31.090" v="2"/>
          <ac:spMkLst>
            <pc:docMk/>
            <pc:sldMk cId="1048778703" sldId="257"/>
            <ac:spMk id="3" creationId="{B4C8C2D1-B405-9EB9-6720-502F6C9F249F}"/>
          </ac:spMkLst>
        </pc:spChg>
        <pc:picChg chg="add mod">
          <ac:chgData name="Anita Pandit" userId="S::apandit@blofield.norfolk.sch.uk::6567dc86-7b62-4e68-a038-b4bb056e5b9a" providerId="AD" clId="Web-{82525D28-2327-49DF-9F45-9E63F94F9B41}" dt="2023-02-17T10:44:09.514" v="12" actId="14100"/>
          <ac:picMkLst>
            <pc:docMk/>
            <pc:sldMk cId="1048778703" sldId="257"/>
            <ac:picMk id="4" creationId="{13AC2928-7FBC-8A8B-C4C2-0AF1600D64C8}"/>
          </ac:picMkLst>
        </pc:picChg>
        <pc:picChg chg="add mod ord">
          <ac:chgData name="Anita Pandit" userId="S::apandit@blofield.norfolk.sch.uk::6567dc86-7b62-4e68-a038-b4bb056e5b9a" providerId="AD" clId="Web-{82525D28-2327-49DF-9F45-9E63F94F9B41}" dt="2023-02-17T10:44:22.234" v="16" actId="14100"/>
          <ac:picMkLst>
            <pc:docMk/>
            <pc:sldMk cId="1048778703" sldId="257"/>
            <ac:picMk id="5" creationId="{4F152436-03E3-45FA-25A2-5EE4BA3C2257}"/>
          </ac:picMkLst>
        </pc:picChg>
        <pc:picChg chg="add mod">
          <ac:chgData name="Anita Pandit" userId="S::apandit@blofield.norfolk.sch.uk::6567dc86-7b62-4e68-a038-b4bb056e5b9a" providerId="AD" clId="Web-{82525D28-2327-49DF-9F45-9E63F94F9B41}" dt="2023-02-17T10:44:16.921" v="14" actId="14100"/>
          <ac:picMkLst>
            <pc:docMk/>
            <pc:sldMk cId="1048778703" sldId="257"/>
            <ac:picMk id="6" creationId="{59767609-94B5-8F1A-D735-5A7359E47870}"/>
          </ac:picMkLst>
        </pc:picChg>
        <pc:cxnChg chg="add">
          <ac:chgData name="Anita Pandit" userId="S::apandit@blofield.norfolk.sch.uk::6567dc86-7b62-4e68-a038-b4bb056e5b9a" providerId="AD" clId="Web-{82525D28-2327-49DF-9F45-9E63F94F9B41}" dt="2023-02-17T10:43:57.061" v="10"/>
          <ac:cxnSpMkLst>
            <pc:docMk/>
            <pc:sldMk cId="1048778703" sldId="257"/>
            <ac:cxnSpMk id="11" creationId="{DCD67800-37AC-4E14-89B0-F79DCB3FB86D}"/>
          </ac:cxnSpMkLst>
        </pc:cxnChg>
        <pc:cxnChg chg="add">
          <ac:chgData name="Anita Pandit" userId="S::apandit@blofield.norfolk.sch.uk::6567dc86-7b62-4e68-a038-b4bb056e5b9a" providerId="AD" clId="Web-{82525D28-2327-49DF-9F45-9E63F94F9B41}" dt="2023-02-17T10:43:57.061" v="10"/>
          <ac:cxnSpMkLst>
            <pc:docMk/>
            <pc:sldMk cId="1048778703" sldId="257"/>
            <ac:cxnSpMk id="13" creationId="{20F1788F-A5AE-4188-8274-F7F2E3833EC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7316481C-0A49-4796-812B-0D64F063B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1683" y="507985"/>
            <a:ext cx="4613919" cy="8138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b="1" u="sng" dirty="0">
                <a:cs typeface="Calibri"/>
              </a:rPr>
              <a:t>En </a:t>
            </a:r>
            <a:r>
              <a:rPr lang="en-US" sz="2000" b="1" u="sng" dirty="0" err="1">
                <a:cs typeface="Calibri"/>
              </a:rPr>
              <a:t>ville</a:t>
            </a:r>
            <a:r>
              <a:rPr lang="en-US" sz="2000" b="1" u="sng" dirty="0">
                <a:cs typeface="Calibri"/>
              </a:rPr>
              <a:t> /  Town Knowledge </a:t>
            </a:r>
            <a:r>
              <a:rPr lang="en-US" sz="2000" b="1" u="sng" dirty="0" err="1">
                <a:cs typeface="Calibri"/>
              </a:rPr>
              <a:t>Organiser</a:t>
            </a:r>
            <a:endParaRPr lang="en-US" sz="2000" b="1" u="sng" dirty="0">
              <a:cs typeface="Calibri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1F49CE81-B2F4-47B2-9D4A-886DCE0A8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4BE32177-3EAD-42DA-997C-8DAE1BFEE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A0DEE160-9825-4DB5-8188-911AC13EA7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9C5FEDB5-0AEE-40E4-9CA6-6718B956D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1A11DF2D-1D4B-45DA-906B-2A1F84C99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B6A5BAC0-9806-4124-A584-7F924A658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A8F6BFA3-38BE-4F0A-94D9-EF0E6EA01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BE6BCF21-959F-419E-BCA4-B20AF92EF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54B6E037-E222-42EB-9AEB-C45EF2090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A0494426-372E-42B8-87E1-170F1B596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14DB5AB5-5D73-4375-8CF4-DF4B7A5D7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009B2A6E-6D36-4A9A-AFAA-CF4D85914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85DC0718-B29F-47A6-931F-F0EF9FA99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AAED958D-AFCC-4BEF-818A-EFF7E41D17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C216DD5A-D1AE-429E-937E-456A50345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A845B253-9DEE-45AC-AADA-FAA6812C3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CE7B6CBF-757B-4B55-84CB-062B712D38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4">
              <a:extLst>
                <a:ext uri="{FF2B5EF4-FFF2-40B4-BE49-F238E27FC236}">
                  <a16:creationId xmlns:a16="http://schemas.microsoft.com/office/drawing/2014/main" id="{2CC28C7A-EF33-43D3-90CD-DCAC92546A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id="{BC0C9DCF-F15B-4B7A-A16B-37B4335E6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64">
              <a:extLst>
                <a:ext uri="{FF2B5EF4-FFF2-40B4-BE49-F238E27FC236}">
                  <a16:creationId xmlns:a16="http://schemas.microsoft.com/office/drawing/2014/main" id="{94991FD1-406A-4958-87D4-8DFA9FEA4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66">
              <a:extLst>
                <a:ext uri="{FF2B5EF4-FFF2-40B4-BE49-F238E27FC236}">
                  <a16:creationId xmlns:a16="http://schemas.microsoft.com/office/drawing/2014/main" id="{5CD32F69-27AD-4088-877C-E2A40F8B0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Table&#10;&#10;Description automatically generated">
            <a:extLst>
              <a:ext uri="{FF2B5EF4-FFF2-40B4-BE49-F238E27FC236}">
                <a16:creationId xmlns:a16="http://schemas.microsoft.com/office/drawing/2014/main" id="{B9280E06-C6FA-C2CA-07E1-5F668B6E5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364" y="1414102"/>
            <a:ext cx="3307644" cy="2298833"/>
          </a:xfrm>
          <a:prstGeom prst="rect">
            <a:avLst/>
          </a:prstGeom>
        </p:spPr>
      </p:pic>
      <p:pic>
        <p:nvPicPr>
          <p:cNvPr id="5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BCCB4787-C0E8-9204-5F92-F2ADD1B5C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3141" y="1224886"/>
            <a:ext cx="3025422" cy="2075190"/>
          </a:xfrm>
          <a:prstGeom prst="rect">
            <a:avLst/>
          </a:prstGeom>
        </p:spPr>
      </p:pic>
      <p:pic>
        <p:nvPicPr>
          <p:cNvPr id="6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1F4DDA7B-EC33-3034-A2DC-CD514717A9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1" y="1213745"/>
            <a:ext cx="3222977" cy="1194362"/>
          </a:xfrm>
          <a:prstGeom prst="rect">
            <a:avLst/>
          </a:prstGeom>
        </p:spPr>
      </p:pic>
      <p:pic>
        <p:nvPicPr>
          <p:cNvPr id="7" name="Picture 9" descr="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C70A4FBC-4B81-69E5-099E-F593831266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3585" y="4320126"/>
            <a:ext cx="2743200" cy="1849008"/>
          </a:xfrm>
          <a:prstGeom prst="rect">
            <a:avLst/>
          </a:prstGeom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F922DA81-75EB-7904-C56C-CD0D6D17B0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37215" y="3849312"/>
            <a:ext cx="4549422" cy="292233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8A9ADD9-C5CC-C5FF-0E0F-E8016F7348EB}"/>
              </a:ext>
            </a:extLst>
          </p:cNvPr>
          <p:cNvSpPr txBox="1"/>
          <p:nvPr/>
        </p:nvSpPr>
        <p:spPr>
          <a:xfrm>
            <a:off x="1524000" y="1044221"/>
            <a:ext cx="161807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1" u="sng" dirty="0">
                <a:cs typeface="Calibri"/>
              </a:rPr>
              <a:t>Vocabulary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283B6C7-E012-1B7F-1868-0201F3E330DE}"/>
              </a:ext>
            </a:extLst>
          </p:cNvPr>
          <p:cNvSpPr txBox="1"/>
          <p:nvPr/>
        </p:nvSpPr>
        <p:spPr>
          <a:xfrm>
            <a:off x="5315185" y="799628"/>
            <a:ext cx="161807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1" u="sng" dirty="0">
                <a:cs typeface="Calibri"/>
              </a:rPr>
              <a:t>Grammar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2AAB90-D8A5-56C1-8F9F-03C93D03CE55}"/>
              </a:ext>
            </a:extLst>
          </p:cNvPr>
          <p:cNvSpPr txBox="1"/>
          <p:nvPr/>
        </p:nvSpPr>
        <p:spPr>
          <a:xfrm>
            <a:off x="8871185" y="733776"/>
            <a:ext cx="241770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u="sng" dirty="0">
                <a:cs typeface="Calibri"/>
              </a:rPr>
              <a:t>Saying what there isn't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59F3D7-CACD-932D-B88A-1E7D89657A3C}"/>
              </a:ext>
            </a:extLst>
          </p:cNvPr>
          <p:cNvSpPr txBox="1"/>
          <p:nvPr/>
        </p:nvSpPr>
        <p:spPr>
          <a:xfrm>
            <a:off x="6058370" y="4317998"/>
            <a:ext cx="234244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u="sng" dirty="0">
                <a:cs typeface="Calibri"/>
              </a:rPr>
              <a:t>Describing your town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Table&#10;&#10;Description automatically generated">
            <a:extLst>
              <a:ext uri="{FF2B5EF4-FFF2-40B4-BE49-F238E27FC236}">
                <a16:creationId xmlns:a16="http://schemas.microsoft.com/office/drawing/2014/main" id="{A3A4D04D-5A23-0FD2-0613-D4FC23ECF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12" y="374284"/>
            <a:ext cx="4049698" cy="2824362"/>
          </a:xfrm>
          <a:prstGeom prst="rect">
            <a:avLst/>
          </a:prstGeom>
        </p:spPr>
      </p:pic>
      <p:pic>
        <p:nvPicPr>
          <p:cNvPr id="18" name="Picture 4" descr="Table&#10;&#10;Description automatically generated">
            <a:extLst>
              <a:ext uri="{FF2B5EF4-FFF2-40B4-BE49-F238E27FC236}">
                <a16:creationId xmlns:a16="http://schemas.microsoft.com/office/drawing/2014/main" id="{33BA127C-3FCF-7ABD-2E16-5EAC81CAE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3493" y="305326"/>
            <a:ext cx="4223315" cy="2962275"/>
          </a:xfrm>
          <a:prstGeom prst="rect">
            <a:avLst/>
          </a:prstGeom>
        </p:spPr>
      </p:pic>
      <p:pic>
        <p:nvPicPr>
          <p:cNvPr id="8" name="Picture 4" descr="Table&#10;&#10;Description automatically generated">
            <a:extLst>
              <a:ext uri="{FF2B5EF4-FFF2-40B4-BE49-F238E27FC236}">
                <a16:creationId xmlns:a16="http://schemas.microsoft.com/office/drawing/2014/main" id="{062A9AA3-0185-2A69-28D9-9925CC2A30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8764" y="321930"/>
            <a:ext cx="3954731" cy="2787956"/>
          </a:xfrm>
          <a:prstGeom prst="rect">
            <a:avLst/>
          </a:prstGeom>
        </p:spPr>
      </p:pic>
      <p:pic>
        <p:nvPicPr>
          <p:cNvPr id="14" name="Picture 4" descr="Table&#10;&#10;Description automatically generated">
            <a:extLst>
              <a:ext uri="{FF2B5EF4-FFF2-40B4-BE49-F238E27FC236}">
                <a16:creationId xmlns:a16="http://schemas.microsoft.com/office/drawing/2014/main" id="{2B6BF769-F3AF-CB90-9445-58571F05A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5" y="3631125"/>
            <a:ext cx="3927401" cy="2720881"/>
          </a:xfrm>
          <a:prstGeom prst="rect">
            <a:avLst/>
          </a:prstGeom>
        </p:spPr>
      </p:pic>
      <p:pic>
        <p:nvPicPr>
          <p:cNvPr id="16" name="Picture 4" descr="Table&#10;&#10;Description automatically generated">
            <a:extLst>
              <a:ext uri="{FF2B5EF4-FFF2-40B4-BE49-F238E27FC236}">
                <a16:creationId xmlns:a16="http://schemas.microsoft.com/office/drawing/2014/main" id="{5570996F-8837-3080-6D24-715B1B4293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3050" y="3600055"/>
            <a:ext cx="4053982" cy="2887016"/>
          </a:xfrm>
          <a:prstGeom prst="rect">
            <a:avLst/>
          </a:prstGeom>
        </p:spPr>
      </p:pic>
      <p:pic>
        <p:nvPicPr>
          <p:cNvPr id="3" name="Picture 4" descr="Table&#10;&#10;Description automatically generated">
            <a:extLst>
              <a:ext uri="{FF2B5EF4-FFF2-40B4-BE49-F238E27FC236}">
                <a16:creationId xmlns:a16="http://schemas.microsoft.com/office/drawing/2014/main" id="{22E6F3C9-02FD-9341-FA02-406C75694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1874" y="3579028"/>
            <a:ext cx="4246361" cy="295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778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106</cp:revision>
  <dcterms:created xsi:type="dcterms:W3CDTF">2023-01-02T15:20:27Z</dcterms:created>
  <dcterms:modified xsi:type="dcterms:W3CDTF">2023-02-17T10:56:58Z</dcterms:modified>
</cp:coreProperties>
</file>