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86962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5905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991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1208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9980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4628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36525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43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23732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07736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1410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367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395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9819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9518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678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673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2BF39C-9578-1A4A-BC17-F79862CC051F}" type="datetimeFigureOut">
              <a:rPr lang="en-AE" smtClean="0"/>
              <a:t>27/02/2024</a:t>
            </a:fld>
            <a:endParaRPr lang="en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7B6B91-D563-6546-AA83-EFB47BA9CA1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18325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D696-E166-BE63-C57A-765A547D53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E" dirty="0"/>
              <a:t>Ten Facts about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910A6-41BA-59B8-B66F-2774C37FB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E" dirty="0"/>
              <a:t>By Thomas Burton</a:t>
            </a:r>
          </a:p>
        </p:txBody>
      </p:sp>
    </p:spTree>
    <p:extLst>
      <p:ext uri="{BB962C8B-B14F-4D97-AF65-F5344CB8AC3E}">
        <p14:creationId xmlns:p14="http://schemas.microsoft.com/office/powerpoint/2010/main" val="96263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8198">
            <a:extLst>
              <a:ext uri="{FF2B5EF4-FFF2-40B4-BE49-F238E27FC236}">
                <a16:creationId xmlns:a16="http://schemas.microsoft.com/office/drawing/2014/main" id="{6AF6706C-CF07-43A1-BCC4-CBA5D3382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C326F9-1A45-15C5-30C5-BAA4E927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4789678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Sideways planet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1495-2DD6-C6B7-408E-A5ABCADD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4" y="4385732"/>
            <a:ext cx="4813437" cy="1838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Uranus orbits on its side.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DB470FF-D77D-EEC4-070C-B0C18EA3A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6606" y="690853"/>
            <a:ext cx="5471927" cy="5471927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4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46F7-C919-125A-0D61-8EBD930ED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AE" dirty="0"/>
              <a:t>Sand vs. stars</a:t>
            </a:r>
            <a:endParaRPr lang="en-AE"/>
          </a:p>
        </p:txBody>
      </p:sp>
      <p:pic>
        <p:nvPicPr>
          <p:cNvPr id="9218" name="Picture 2" descr="Grains of Sand | CBN">
            <a:extLst>
              <a:ext uri="{FF2B5EF4-FFF2-40B4-BE49-F238E27FC236}">
                <a16:creationId xmlns:a16="http://schemas.microsoft.com/office/drawing/2014/main" id="{B8956871-5273-1781-92B1-25BE17428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A96EE-5067-2DB2-787D-0DB2CC53B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T</a:t>
            </a:r>
            <a:r>
              <a:rPr lang="en-AE"/>
              <a:t>here are more stars in the universe than grains of sand on Earth.</a:t>
            </a:r>
          </a:p>
        </p:txBody>
      </p:sp>
    </p:spTree>
    <p:extLst>
      <p:ext uri="{BB962C8B-B14F-4D97-AF65-F5344CB8AC3E}">
        <p14:creationId xmlns:p14="http://schemas.microsoft.com/office/powerpoint/2010/main" val="34854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57FE-6D51-524D-1466-516F4B8A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en-AE"/>
              <a:t>Sound of silence!</a:t>
            </a:r>
          </a:p>
        </p:txBody>
      </p:sp>
      <p:pic>
        <p:nvPicPr>
          <p:cNvPr id="10242" name="Picture 2" descr="500+ Silence Pictures | Download Free Images on Unsplash">
            <a:extLst>
              <a:ext uri="{FF2B5EF4-FFF2-40B4-BE49-F238E27FC236}">
                <a16:creationId xmlns:a16="http://schemas.microsoft.com/office/drawing/2014/main" id="{47330DB5-0E48-4DEC-10EF-3576B01A57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6" r="20711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B5D73-E7CC-C822-029A-8A32AB6F7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E"/>
              <a:t>In space there are no particles so there are no sound waves…..everything is silent!</a:t>
            </a:r>
          </a:p>
          <a:p>
            <a:pPr marL="0" indent="0">
              <a:buNone/>
            </a:pPr>
            <a:endParaRPr lang="en-AE"/>
          </a:p>
          <a:p>
            <a:pPr marL="0" indent="0">
              <a:buNone/>
            </a:pPr>
            <a:r>
              <a:rPr lang="en-AE"/>
              <a:t>It is called a vacuum</a:t>
            </a:r>
          </a:p>
        </p:txBody>
      </p:sp>
    </p:spTree>
    <p:extLst>
      <p:ext uri="{BB962C8B-B14F-4D97-AF65-F5344CB8AC3E}">
        <p14:creationId xmlns:p14="http://schemas.microsoft.com/office/powerpoint/2010/main" val="26679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FA7B-B2EB-D18A-0C3B-5E08BB4C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08" y="558687"/>
            <a:ext cx="10131425" cy="1456267"/>
          </a:xfrm>
        </p:spPr>
        <p:txBody>
          <a:bodyPr/>
          <a:lstStyle/>
          <a:p>
            <a:pPr algn="ctr"/>
            <a:r>
              <a:rPr lang="en-US" dirty="0"/>
              <a:t>T</a:t>
            </a:r>
            <a:r>
              <a:rPr lang="en-AE" dirty="0"/>
              <a:t>he moon is a lemon!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CD51D-0082-3375-47AD-D26D7903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891253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E" sz="6000" dirty="0"/>
              <a:t>The moon is actually not round! It is the shape of a lemon or rugby ball.</a:t>
            </a:r>
          </a:p>
        </p:txBody>
      </p:sp>
      <p:pic>
        <p:nvPicPr>
          <p:cNvPr id="1026" name="Picture 2" descr="Lemon – Nearly Naked Veg">
            <a:extLst>
              <a:ext uri="{FF2B5EF4-FFF2-40B4-BE49-F238E27FC236}">
                <a16:creationId xmlns:a16="http://schemas.microsoft.com/office/drawing/2014/main" id="{CE9FE3A8-8197-B37E-B746-6406D258A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90" y="853795"/>
            <a:ext cx="3052886" cy="203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lbert Mini Replica Rugby Ball - Wild Wicket Sports">
            <a:extLst>
              <a:ext uri="{FF2B5EF4-FFF2-40B4-BE49-F238E27FC236}">
                <a16:creationId xmlns:a16="http://schemas.microsoft.com/office/drawing/2014/main" id="{77F07D99-07BA-2803-2D24-A5AECC0C8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53887"/>
            <a:ext cx="2714624" cy="27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74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5736-EA84-0ADD-E58F-119BA59E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AE" dirty="0"/>
              <a:t>Invisible stars</a:t>
            </a:r>
            <a:endParaRPr lang="en-AE"/>
          </a:p>
        </p:txBody>
      </p:sp>
      <p:pic>
        <p:nvPicPr>
          <p:cNvPr id="2050" name="Picture 2" descr="Stars—facts and information">
            <a:extLst>
              <a:ext uri="{FF2B5EF4-FFF2-40B4-BE49-F238E27FC236}">
                <a16:creationId xmlns:a16="http://schemas.microsoft.com/office/drawing/2014/main" id="{93A9C403-36EC-79EE-C6B1-042C3A1804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 r="23710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8813-DDF6-96C4-F3F5-7790258F3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E"/>
              <a:t>The first ever stars to form the Universe are now too far away for us to see…..that’s how big the Universe is!</a:t>
            </a:r>
          </a:p>
        </p:txBody>
      </p:sp>
    </p:spTree>
    <p:extLst>
      <p:ext uri="{BB962C8B-B14F-4D97-AF65-F5344CB8AC3E}">
        <p14:creationId xmlns:p14="http://schemas.microsoft.com/office/powerpoint/2010/main" val="327155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4C80-60E7-76B0-90E1-B541ADDD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3913"/>
            <a:ext cx="10131425" cy="617034"/>
          </a:xfrm>
        </p:spPr>
        <p:txBody>
          <a:bodyPr>
            <a:normAutofit fontScale="90000"/>
          </a:bodyPr>
          <a:lstStyle/>
          <a:p>
            <a:pPr algn="ctr"/>
            <a:r>
              <a:rPr lang="en-AE" dirty="0"/>
              <a:t>Single orbit neptune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FE6B-1A01-0F66-2376-560C0236E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1248937"/>
            <a:ext cx="5581184" cy="45422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E" sz="4800" dirty="0"/>
              <a:t>Since 1846 when Neptune was discover</a:t>
            </a:r>
            <a:r>
              <a:rPr lang="en-US" sz="4800" dirty="0"/>
              <a:t>e</a:t>
            </a:r>
            <a:r>
              <a:rPr lang="en-AE" sz="4800" dirty="0"/>
              <a:t>d, it has only orbited the Sun once. This happened in 2011 when I wasnn’t even born yet!</a:t>
            </a:r>
          </a:p>
        </p:txBody>
      </p:sp>
      <p:pic>
        <p:nvPicPr>
          <p:cNvPr id="3074" name="Picture 2" descr="Planet Neptune: The Windy Ice Giant of the Solar System">
            <a:extLst>
              <a:ext uri="{FF2B5EF4-FFF2-40B4-BE49-F238E27FC236}">
                <a16:creationId xmlns:a16="http://schemas.microsoft.com/office/drawing/2014/main" id="{4A6DFAC3-8066-1D21-F243-8B17D8121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86" y="2106187"/>
            <a:ext cx="5434013" cy="230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4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4102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ow far is the moon from Earth? | Space">
            <a:extLst>
              <a:ext uri="{FF2B5EF4-FFF2-40B4-BE49-F238E27FC236}">
                <a16:creationId xmlns:a16="http://schemas.microsoft.com/office/drawing/2014/main" id="{FA71B8AD-81D6-A72F-88B3-4070C4F0D0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4106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893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EAD947-74B8-32CE-7FEF-7DDAFEEA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1964267"/>
            <a:ext cx="7197726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Bye Bye Moon </a:t>
            </a:r>
            <a:r>
              <a:rPr lang="en-US" sz="4800">
                <a:sym typeface="Wingdings" pitchFamily="2" charset="2"/>
              </a:rPr>
              <a:t>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06557-F0FE-45AD-A870-438D0222F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4385732"/>
            <a:ext cx="7197726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The moon is moving away from Earth by 3.8cms every year.</a:t>
            </a:r>
          </a:p>
        </p:txBody>
      </p:sp>
    </p:spTree>
    <p:extLst>
      <p:ext uri="{BB962C8B-B14F-4D97-AF65-F5344CB8AC3E}">
        <p14:creationId xmlns:p14="http://schemas.microsoft.com/office/powerpoint/2010/main" val="15041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5A97-397B-F97E-9AB6-ABEFDC9E5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AE" dirty="0"/>
              <a:t>ot hot planet</a:t>
            </a:r>
          </a:p>
        </p:txBody>
      </p:sp>
      <p:pic>
        <p:nvPicPr>
          <p:cNvPr id="5124" name="Picture 4" descr="Why is Venus hotter than Mercury - Orbital Today">
            <a:extLst>
              <a:ext uri="{FF2B5EF4-FFF2-40B4-BE49-F238E27FC236}">
                <a16:creationId xmlns:a16="http://schemas.microsoft.com/office/drawing/2014/main" id="{D0890A18-7E79-E605-21D0-36C5E7432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r="-1" b="-1"/>
          <a:stretch/>
        </p:blipFill>
        <p:spPr bwMode="auto">
          <a:xfrm>
            <a:off x="20" y="1"/>
            <a:ext cx="4635988" cy="261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hat is Steam? Everything you need to know about steam and how it is used">
            <a:extLst>
              <a:ext uri="{FF2B5EF4-FFF2-40B4-BE49-F238E27FC236}">
                <a16:creationId xmlns:a16="http://schemas.microsoft.com/office/drawing/2014/main" id="{E2F37AAB-CCEE-E28C-8D4A-A4648AA9A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0" r="-1" b="-1"/>
          <a:stretch/>
        </p:blipFill>
        <p:spPr bwMode="auto">
          <a:xfrm>
            <a:off x="20" y="2611819"/>
            <a:ext cx="4635988" cy="424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8AE08A6B-5573-476A-A548-7EBC57A80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2620286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09601-EA52-3F61-BC83-E09109D5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5550334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E"/>
              <a:t>Venus is 450</a:t>
            </a:r>
            <a:r>
              <a:rPr lang="en-AE" baseline="30000"/>
              <a:t>o</a:t>
            </a:r>
            <a:r>
              <a:rPr lang="en-AE"/>
              <a:t>C….really really hot! To help you understand how hot, water boil ay 100</a:t>
            </a:r>
            <a:r>
              <a:rPr lang="en-AE" baseline="30000"/>
              <a:t>o</a:t>
            </a:r>
            <a:r>
              <a:rPr lang="en-AE"/>
              <a:t>C! So water would immediately evaporate.</a:t>
            </a:r>
          </a:p>
        </p:txBody>
      </p: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BB52918C-ADDE-4505-BD4D-640DE575F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40617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6150">
            <a:extLst>
              <a:ext uri="{FF2B5EF4-FFF2-40B4-BE49-F238E27FC236}">
                <a16:creationId xmlns:a16="http://schemas.microsoft.com/office/drawing/2014/main" id="{CBECFFDC-94DB-4DA3-94FE-22FEDDA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146" name="Picture 2" descr="Mount Everest: The Routes - Alpenglow Expeditions">
            <a:extLst>
              <a:ext uri="{FF2B5EF4-FFF2-40B4-BE49-F238E27FC236}">
                <a16:creationId xmlns:a16="http://schemas.microsoft.com/office/drawing/2014/main" id="{8D6A8C28-AC02-AF53-58C0-FA15AEC512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22" b="-1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6152">
            <a:extLst>
              <a:ext uri="{FF2B5EF4-FFF2-40B4-BE49-F238E27FC236}">
                <a16:creationId xmlns:a16="http://schemas.microsoft.com/office/drawing/2014/main" id="{98BF0107-3463-486E-B9EE-5A5727B4F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EA681D-6478-A1E7-ECB2-37E6F1DA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135" y="1964267"/>
            <a:ext cx="3254990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Everest vs. 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6B2C3-8A9C-DF3F-7E57-AB0C1888E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135" y="4385732"/>
            <a:ext cx="3254990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There is a volcano on Mars that is 3 times the sixe of the tallest mountain in Eart, Everest.</a:t>
            </a:r>
          </a:p>
        </p:txBody>
      </p:sp>
    </p:spTree>
    <p:extLst>
      <p:ext uri="{BB962C8B-B14F-4D97-AF65-F5344CB8AC3E}">
        <p14:creationId xmlns:p14="http://schemas.microsoft.com/office/powerpoint/2010/main" val="37636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580B-88A0-EEE1-5F1C-29C441F0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r>
              <a:rPr lang="en-US"/>
              <a:t>N</a:t>
            </a:r>
            <a:r>
              <a:rPr lang="en-AE"/>
              <a:t>o moons</a:t>
            </a:r>
          </a:p>
        </p:txBody>
      </p:sp>
      <p:pic>
        <p:nvPicPr>
          <p:cNvPr id="7170" name="Picture 2" descr="What is the interpretation of the Mercury and Venus conjunction in the 7th  house for a Libra ascendant? - Quora">
            <a:extLst>
              <a:ext uri="{FF2B5EF4-FFF2-40B4-BE49-F238E27FC236}">
                <a16:creationId xmlns:a16="http://schemas.microsoft.com/office/drawing/2014/main" id="{ACC020BE-F027-C70F-F28F-D20E43CBF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r="12263" b="1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7C15-3A89-DE75-CCE2-D723C8DF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E"/>
              <a:t>Mercury and Venus are the only 2 planets that do not have their own moons </a:t>
            </a:r>
            <a:r>
              <a:rPr lang="en-AE">
                <a:sym typeface="Wingdings" pitchFamily="2" charset="2"/>
              </a:rPr>
              <a:t></a:t>
            </a:r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254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{8BC51D1E-5348-5F40-9869-BB2A8396F40B}tf10001058</Template>
  <TotalTime>37</TotalTime>
  <Words>233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Celestial</vt:lpstr>
      <vt:lpstr>Ten Facts about space</vt:lpstr>
      <vt:lpstr>Sound of silence!</vt:lpstr>
      <vt:lpstr>The moon is a lemon!</vt:lpstr>
      <vt:lpstr>Invisible stars</vt:lpstr>
      <vt:lpstr>Single orbit neptune</vt:lpstr>
      <vt:lpstr>Bye Bye Moon </vt:lpstr>
      <vt:lpstr>Hot hot planet</vt:lpstr>
      <vt:lpstr>Everest vs. Mars</vt:lpstr>
      <vt:lpstr>No moons</vt:lpstr>
      <vt:lpstr>Sideways planet</vt:lpstr>
      <vt:lpstr>Sand vs. stars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 Facts about space</dc:title>
  <dc:creator>Cassandra Burton</dc:creator>
  <cp:lastModifiedBy>Cassandra Burton</cp:lastModifiedBy>
  <cp:revision>7</cp:revision>
  <dcterms:created xsi:type="dcterms:W3CDTF">2024-02-27T16:55:14Z</dcterms:created>
  <dcterms:modified xsi:type="dcterms:W3CDTF">2024-02-27T17:32:32Z</dcterms:modified>
</cp:coreProperties>
</file>