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74C24-A97C-4EE9-B42E-3F7545837646}" v="12" dt="2024-01-03T20:48:4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4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1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7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7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9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9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2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7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7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7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17CC133-4450-467F-818A-BB37405DB8C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2650A2B-4944-46F0-84A3-93CABFB14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7196253@N00/386743266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hira-rutherford.deviantart.com/art/Viking-Longship-3D-Promo-703897509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9123642@N04/2765537698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r_(Marvel_Cinematic_Universe)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rubicondior.blogspot.com/2011/08/history-of-ireland-1-celts-vikings-and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ltimacodex.com/wiki/Runic_Alphabet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8909153@N08/840802410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-barford.blogspot.com/2011/11/another-haul-of-viking-hack-silver-from.html" TargetMode="External"/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Y-EfMC-xg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lick-registration-icon-clipart-233918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stinaflashforward.blogspot.com/2017/12/vikings-recensione-5x04-pla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64413&amp;picture=viking-helmet-authentic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jxptIpCYAJA&amp;t=2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click-here-button-png/download/62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24FA-7861-9448-467A-A3D640E93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10 things you need to know about Vikings!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1AFAD-D8DD-4372-9687-8942EAB93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187744" cy="789370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dirty="0"/>
              <a:t>							</a:t>
            </a:r>
          </a:p>
          <a:p>
            <a:r>
              <a:rPr lang="en-GB" dirty="0"/>
              <a:t>							</a:t>
            </a:r>
          </a:p>
          <a:p>
            <a:r>
              <a:rPr lang="en-GB" dirty="0"/>
              <a:t>							</a:t>
            </a:r>
          </a:p>
          <a:p>
            <a:endParaRPr lang="en-GB" dirty="0"/>
          </a:p>
          <a:p>
            <a:r>
              <a:rPr lang="en-GB" dirty="0"/>
              <a:t>By Harry Smith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39478-F024-6183-C708-CD756DEA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1488" y="4394717"/>
            <a:ext cx="3038475" cy="202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DE678-305E-F0D9-F51B-E8394AFBB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917138" y="4578752"/>
            <a:ext cx="3833278" cy="21112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2B560F-72DD-F25B-EAB0-BFDB2B4CAAC4}"/>
              </a:ext>
            </a:extLst>
          </p:cNvPr>
          <p:cNvSpPr txBox="1"/>
          <p:nvPr/>
        </p:nvSpPr>
        <p:spPr>
          <a:xfrm>
            <a:off x="8536136" y="5766319"/>
            <a:ext cx="32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</a:t>
            </a:r>
            <a:r>
              <a:rPr lang="en-GB" sz="3600" dirty="0"/>
              <a:t>Harry</a:t>
            </a:r>
            <a:r>
              <a:rPr lang="en-GB" dirty="0"/>
              <a:t> Smith</a:t>
            </a:r>
          </a:p>
        </p:txBody>
      </p:sp>
    </p:spTree>
    <p:extLst>
      <p:ext uri="{BB962C8B-B14F-4D97-AF65-F5344CB8AC3E}">
        <p14:creationId xmlns:p14="http://schemas.microsoft.com/office/powerpoint/2010/main" val="181599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264B-C762-1534-EBA6-2B1A434E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What’s on the menu?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BF27-43C6-E630-6093-D981E058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Vikings only ate twice a day.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They would have a meal soon after getting up called “</a:t>
            </a:r>
            <a:r>
              <a:rPr lang="en-GB" dirty="0" err="1"/>
              <a:t>Dagmal</a:t>
            </a:r>
            <a:r>
              <a:rPr lang="en-GB" dirty="0"/>
              <a:t>” (day meal) and a meal in the evening called “</a:t>
            </a:r>
            <a:r>
              <a:rPr lang="en-GB" dirty="0" err="1"/>
              <a:t>nattmal</a:t>
            </a:r>
            <a:r>
              <a:rPr lang="en-GB" dirty="0"/>
              <a:t>” (night meal).</a:t>
            </a:r>
          </a:p>
          <a:p>
            <a:endParaRPr lang="en-GB" dirty="0"/>
          </a:p>
          <a:p>
            <a:r>
              <a:rPr lang="en-GB" dirty="0"/>
              <a:t>They were known to be greedy, needing energy rich fatty foods, particularly in the winter months. They also enjoyed sweet foods like honey and fruit.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60A5F-B728-CAF2-532D-673A52AD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86750" y="484632"/>
            <a:ext cx="2610800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14CC-D7F4-3A1D-D35B-D343C747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Days of the week.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38CE-C446-C112-0DE0-0FDE20CB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Did you know that the days of the week have Viking origins?</a:t>
            </a:r>
          </a:p>
          <a:p>
            <a:endParaRPr lang="en-GB" dirty="0"/>
          </a:p>
          <a:p>
            <a:r>
              <a:rPr lang="en-GB" dirty="0"/>
              <a:t>The Norse gods and goddesses influenced the way we name our days.</a:t>
            </a:r>
          </a:p>
          <a:p>
            <a:r>
              <a:rPr lang="en-GB" dirty="0"/>
              <a:t>MONDAY – Moon’s Day</a:t>
            </a:r>
          </a:p>
          <a:p>
            <a:r>
              <a:rPr lang="en-GB" dirty="0"/>
              <a:t>TUESDAY – Tyr’s Day</a:t>
            </a:r>
          </a:p>
          <a:p>
            <a:r>
              <a:rPr lang="en-GB" dirty="0"/>
              <a:t>WEDNESDAY – Odin’s Day</a:t>
            </a:r>
          </a:p>
          <a:p>
            <a:r>
              <a:rPr lang="en-GB" dirty="0"/>
              <a:t>THURSDAY – Thor’s Day</a:t>
            </a:r>
          </a:p>
          <a:p>
            <a:r>
              <a:rPr lang="en-GB" dirty="0"/>
              <a:t>FRIDAY – Frigg’s Day</a:t>
            </a:r>
          </a:p>
          <a:p>
            <a:r>
              <a:rPr lang="en-GB" dirty="0"/>
              <a:t>SATURDAY – Saturn’s Day</a:t>
            </a:r>
          </a:p>
          <a:p>
            <a:r>
              <a:rPr lang="en-GB" dirty="0"/>
              <a:t>SUNDAY – Sun’s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A97EA-8EE3-2865-B935-DCE01662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43750" y="3429000"/>
            <a:ext cx="2798795" cy="3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F7562-9CB0-BE8E-637F-D2C51F648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Thanks for listening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ACE10C-E8D2-7DDE-AF4F-2C671FDA0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24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1B60-0C1D-3558-ECCB-9CC43800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Norsemen from Scandinavia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AF808-1178-86C4-E807-520991F6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Vikings were also called Norsemen and came from Scandinavia (which includes Denmark, Sweden, Finland, Iceland and Norway).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3F39F-1123-9C11-D372-491B8DB5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11559" y="2852018"/>
            <a:ext cx="7753740" cy="37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4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FEEA-5C05-5C8D-B074-2F97EF66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Norse was their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5271-D23E-FF54-AAB9-14BF7CFB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Vikings spoke Norse, which had an alphabet made up of characters called RUNES.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D9344-1FA1-DD28-E0F3-0C33F293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09558" y="2649748"/>
            <a:ext cx="7887381" cy="38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7B87-B044-13A0-C7AB-3DDEE81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LOngships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8C40-9058-E48F-464F-0DB6AC75D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Vikings travelled across the sea in LONGSHIPS, which are long, narrow wooden boats that could be sailed in both deep and shallow water, using oars.</a:t>
            </a:r>
          </a:p>
          <a:p>
            <a:r>
              <a:rPr lang="en-GB" dirty="0"/>
              <a:t>There is a Viking ship museum in Oslo.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F96A9-49FD-B1D4-02FA-53D00A9AE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09997" y="3428999"/>
            <a:ext cx="4762500" cy="3152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6613E-95DF-345B-DDE9-9ABDC39DEBFB}"/>
              </a:ext>
            </a:extLst>
          </p:cNvPr>
          <p:cNvSpPr txBox="1"/>
          <p:nvPr/>
        </p:nvSpPr>
        <p:spPr>
          <a:xfrm>
            <a:off x="3714750" y="5005387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085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61B4-D050-3A2E-1029-BF4E67A0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Looking for a better life!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2889-7F8E-5242-A345-2ACB9EBB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Vikings left their homeland for several reasons……..</a:t>
            </a:r>
          </a:p>
          <a:p>
            <a:endParaRPr lang="en-GB" dirty="0"/>
          </a:p>
          <a:p>
            <a:r>
              <a:rPr lang="en-GB" dirty="0"/>
              <a:t>1. They were looking for better places to farm than the kind of terrain that Scandinavia had.</a:t>
            </a:r>
          </a:p>
          <a:p>
            <a:endParaRPr lang="en-GB" dirty="0"/>
          </a:p>
          <a:p>
            <a:r>
              <a:rPr lang="en-GB" dirty="0"/>
              <a:t>2. Some historians say their countries were overpopulated.</a:t>
            </a:r>
          </a:p>
          <a:p>
            <a:endParaRPr lang="en-GB" dirty="0"/>
          </a:p>
          <a:p>
            <a:r>
              <a:rPr lang="en-GB" dirty="0"/>
              <a:t>3. They were drawn to the riches and trade.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4467A-C2B8-D780-401A-2A88730E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01850">
            <a:off x="8373440" y="4656263"/>
            <a:ext cx="1742677" cy="15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AB64-479A-4A6D-F341-A8AC6586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Going </a:t>
            </a:r>
            <a:r>
              <a:rPr lang="en-GB" dirty="0" err="1"/>
              <a:t>beserk</a:t>
            </a:r>
            <a:r>
              <a:rPr lang="en-GB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3897-59B8-2228-A1D8-333A4026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Vikings first attacked Britain in 787 A.D but didn’t start to invade and settle in the British Isles until 793 A.D.</a:t>
            </a:r>
          </a:p>
          <a:p>
            <a:endParaRPr lang="en-GB" dirty="0"/>
          </a:p>
          <a:p>
            <a:r>
              <a:rPr lang="en-GB" dirty="0"/>
              <a:t>There was a special group of Viking warriors called </a:t>
            </a:r>
            <a:r>
              <a:rPr lang="en-GB" dirty="0" err="1"/>
              <a:t>beserkers</a:t>
            </a:r>
            <a:r>
              <a:rPr lang="en-GB" dirty="0"/>
              <a:t> who went into battle without armour and fought in a trance-like fury, howling like wolves and dogs. This is where the saying “going </a:t>
            </a:r>
            <a:r>
              <a:rPr lang="en-GB" dirty="0" err="1"/>
              <a:t>beserk</a:t>
            </a:r>
            <a:r>
              <a:rPr lang="en-GB" dirty="0"/>
              <a:t>” comes from.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Berserkers - VIKING | WAR MUSIC (youtube.com)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75822-8686-B1E5-5272-874C761B06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48748" y="4934899"/>
            <a:ext cx="1348710" cy="13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3042-4B4D-9B2A-98DD-BA29348B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Blonde is better!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59F6-BF05-819D-66F5-2D3A1FA8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Viking men preferred to be blonde. Dark-haired Vikings used a special soap to dye their hair and beards to lighten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3A512-61C2-D869-A3BB-8A9BA158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13444" y="3067206"/>
            <a:ext cx="4167674" cy="27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8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4AD6-D246-2F5B-0E23-A7D69C7C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Horned helmets – 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2962-2174-D382-3ADC-4D42B423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FALSE!</a:t>
            </a:r>
          </a:p>
          <a:p>
            <a:r>
              <a:rPr lang="en-GB" dirty="0"/>
              <a:t>The Vikings didn’t wear horned helmets. Popular culture often portrays Vikings wearing helmets with horns, but there is no evidence to show that this was true.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DE87A-5E26-BEA1-0D21-27428388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07447" y="3340359"/>
            <a:ext cx="3480474" cy="2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4FB4-8D1F-9A1E-8454-84C9FC32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</a:t>
            </a:r>
            <a:r>
              <a:rPr lang="en-GB" dirty="0" err="1"/>
              <a:t>valhalla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89E2-D95D-1EBB-12B0-9C8FE4A7E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Viking warriors believed that when they died in battle they went to VALHALLA where the king of the gods lived named Odin.</a:t>
            </a:r>
          </a:p>
          <a:p>
            <a:endParaRPr lang="en-GB" dirty="0"/>
          </a:p>
          <a:p>
            <a:r>
              <a:rPr lang="en-GB" dirty="0"/>
              <a:t>They were often laid to rest in boats.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VALHALLA CALLING by Miracle Of Sound - ORIGINAL VERSION (Viking/Nordic-inspired Dark Folk Music)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642ED-E7DB-54F3-8BC4-44C8D5D057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52718" y="4749281"/>
            <a:ext cx="1374458" cy="10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7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75</TotalTime>
  <Words>522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10 things you need to know about Vikings!</vt:lpstr>
      <vt:lpstr>1. Norsemen from Scandinavia</vt:lpstr>
      <vt:lpstr>2. Norse was their language</vt:lpstr>
      <vt:lpstr>3. LOngships</vt:lpstr>
      <vt:lpstr>4. Looking for a better life!</vt:lpstr>
      <vt:lpstr>5. Going beserk!</vt:lpstr>
      <vt:lpstr>6. Blonde is better!</vt:lpstr>
      <vt:lpstr>7. Horned helmets – True or false?</vt:lpstr>
      <vt:lpstr>8. valhalla</vt:lpstr>
      <vt:lpstr>9. What’s on the menu?</vt:lpstr>
      <vt:lpstr>10. Days of the week.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you need to know about Vikings!</dc:title>
  <dc:creator>Tom Smith</dc:creator>
  <cp:lastModifiedBy>Miss Norwood</cp:lastModifiedBy>
  <cp:revision>2</cp:revision>
  <dcterms:created xsi:type="dcterms:W3CDTF">2024-01-03T19:35:49Z</dcterms:created>
  <dcterms:modified xsi:type="dcterms:W3CDTF">2024-01-04T10:45:10Z</dcterms:modified>
</cp:coreProperties>
</file>