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AC16D83-5E87-43D7-B932-0FC6F131038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3F32D-2765-45AC-8FA9-C508535B9F25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CB5AB-E222-452C-887F-21F569C8C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53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A5A53-7090-9BBB-1017-4859B4F5F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22CC8-30A8-E889-61A8-429934FC0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F1961-6E08-E7CE-479C-83EB5598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DF869-6C14-8CBB-D73E-043DA911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47551-51BC-7ABD-B324-86F78B46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15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41A1-1F0A-819D-7661-57D3FE7B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C02F7-65D7-8488-3839-ACAB84772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3C07B-4D6C-11D3-D759-AEB76FB3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0D8EE-291E-1DFB-A37C-0A0DE777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31B33-F0FA-5037-8A18-3C4C51294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7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0E286F-950C-5BDC-34A2-2B98218B7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6666F-C600-55D1-44EB-C0E38E617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75E9-9537-2682-A2F1-956F7F6B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49B1F-8B34-9E95-59C7-DD4A1426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00C98-C09F-19A0-8C5A-AD040B77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11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0AC9-88C6-D6C9-01D2-F3F0F4B9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A727-7172-616A-D7D8-2F13A850C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1B796-AC83-EBD1-0101-DE8C20B3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F9484-732D-C293-B49A-CAB46C92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3975F-D679-138F-6E2A-741EDB10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9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A73C6-643E-20B5-3802-4EAF20F77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2CD42-C1D5-FB08-7C33-DC4DCB34F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FFCED-5102-6F78-8C91-1F8E1913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AE237-B7EC-955C-8F14-BCC822A7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FD35B-3264-0433-BBF5-686D75C1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0152-FE93-EACB-947C-D5D48E01D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0DEA1-38D2-083F-26C5-E0C01C526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11DE0-6D23-CD7D-DA30-AE724CE58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D1FB4-A5EB-9001-587D-E216CF97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FF4F7-2741-8AB3-835A-A15952D38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DF96A-55F5-EE98-D1FC-77C7E70D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9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6D16-462A-EF0B-E967-7C3F5629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38182-3DD9-2636-C280-8EA36967B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F1491-732C-DD86-226A-E8D7BD086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D3345-5A54-B249-07B1-B14C62C19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48F0C2-FC1E-B75D-9B41-B1A4FFD8C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AF014-1C18-386D-260B-9EF2E577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EF6B3-24F4-5FCE-679F-A9BC32FC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6BB68-0CF4-4FB0-7B79-41A033AC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4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4295-9D92-E08D-C1EE-73731BAD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AFB3E-1ECF-0C14-2B5A-4A84C602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9481B-9273-BF94-8066-80142B41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385E7-49FC-CA2D-3537-0D1200DE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3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A0EC9-9E48-55D8-6530-C592C800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11DD4C-1E2E-DCED-995C-055F9A24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87124-0AA5-A916-3BAE-A149342E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9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6E15-7DE2-0A5C-DEA3-5A797A402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27FAC-C417-CBC8-20B0-68B00C7A7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004B0-571E-18EB-77E6-52F8CEDF5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00829-E3CC-C295-80FE-9294982E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74670-4144-7939-8FE3-E84D259E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B5890-038B-8B26-3A98-CDEF8D16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5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67A9-063D-8F11-DE5E-A0902059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EBBF3-527D-8352-53DD-E937B1B92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4DE9B-AE9E-84A6-9CBE-BE2FC0980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14127-13DD-610F-3936-F8D5708E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FA799-27C4-8C63-3D0B-86F2BAD2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F9337-A7E8-BE89-A4F1-A15E3000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89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C262E-4805-4363-38E6-77F31661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80744-2CE3-13C2-0FAA-6696BA69B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D4629-E516-9D6B-5D22-B24A211BF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05A9-66DF-4DEE-AFA4-AD56712C87D3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7A13A-EC9B-08AF-2AF5-FB4ACE1CD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04A82-29F0-E53B-057C-7CD67D19B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C0A9C-FEC2-4F99-85BF-82A51E370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interdimensionalguardians/914817201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203544/glossy-number-eigh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13C5D-35C5-51F4-BCDF-3F2286236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5287"/>
            <a:ext cx="9144000" cy="4187687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Max’s earth &amp;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space Quiz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7EEBF-A82D-25F4-B0F2-F90477598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9287" y="2925418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dirty="0"/>
              <a:t>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A720082-F3D8-6890-270C-3E3259C29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55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2047-A8B9-C21C-EF3B-CCA268A2E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609" y="1122363"/>
            <a:ext cx="10005391" cy="2387600"/>
          </a:xfrm>
        </p:spPr>
        <p:txBody>
          <a:bodyPr>
            <a:noAutofit/>
          </a:bodyPr>
          <a:lstStyle/>
          <a:p>
            <a:pPr indent="630555">
              <a:lnSpc>
                <a:spcPct val="107000"/>
              </a:lnSpc>
              <a:spcAft>
                <a:spcPts val="800"/>
              </a:spcAft>
            </a:pPr>
            <a:r>
              <a:rPr lang="en-GB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How many stars are in space </a:t>
            </a:r>
            <a:br>
              <a:rPr lang="en-GB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none b. 8 billion c. 1 million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947185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215E3-B0DC-D280-0C53-6730DC0E5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 was a trick no one knows </a:t>
            </a:r>
          </a:p>
        </p:txBody>
      </p:sp>
      <p:sp>
        <p:nvSpPr>
          <p:cNvPr id="5" name="Dodecagon 4">
            <a:extLst>
              <a:ext uri="{FF2B5EF4-FFF2-40B4-BE49-F238E27FC236}">
                <a16:creationId xmlns:a16="http://schemas.microsoft.com/office/drawing/2014/main" id="{EE08BBA0-B357-CB10-620B-A6F47A2BA9D6}"/>
              </a:ext>
            </a:extLst>
          </p:cNvPr>
          <p:cNvSpPr/>
          <p:nvPr/>
        </p:nvSpPr>
        <p:spPr>
          <a:xfrm>
            <a:off x="1722783" y="583096"/>
            <a:ext cx="9144000" cy="4797287"/>
          </a:xfrm>
          <a:prstGeom prst="dodecag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40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D75D-CC42-9673-791F-939FBB16D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89394"/>
          </a:xfrm>
        </p:spPr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6. A full NASA space suit costs $12,000,000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true or false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58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AA46-4E48-7F1F-50BB-2F21F6558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 is true</a:t>
            </a:r>
          </a:p>
        </p:txBody>
      </p:sp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E8D625EF-9D64-4568-47CB-5B6C7BA6CBA3}"/>
              </a:ext>
            </a:extLst>
          </p:cNvPr>
          <p:cNvSpPr/>
          <p:nvPr/>
        </p:nvSpPr>
        <p:spPr>
          <a:xfrm>
            <a:off x="4558748" y="1709530"/>
            <a:ext cx="3352800" cy="2464904"/>
          </a:xfrm>
          <a:prstGeom prst="irregularSeal2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63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BA85-59CC-58B6-C044-7B031E787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9774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7. Neutron stars can spin 600 times per second.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 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True or false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34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r: 12 Points 4">
            <a:extLst>
              <a:ext uri="{FF2B5EF4-FFF2-40B4-BE49-F238E27FC236}">
                <a16:creationId xmlns:a16="http://schemas.microsoft.com/office/drawing/2014/main" id="{418E1750-6FA2-8941-9CF8-0E01A53CBD6B}"/>
              </a:ext>
            </a:extLst>
          </p:cNvPr>
          <p:cNvSpPr/>
          <p:nvPr/>
        </p:nvSpPr>
        <p:spPr>
          <a:xfrm>
            <a:off x="4273826" y="1510749"/>
            <a:ext cx="3644347" cy="3207025"/>
          </a:xfrm>
          <a:prstGeom prst="star12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13D2D90-1810-C474-DEE5-364DE4F905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 is true</a:t>
            </a:r>
          </a:p>
        </p:txBody>
      </p:sp>
    </p:spTree>
    <p:extLst>
      <p:ext uri="{BB962C8B-B14F-4D97-AF65-F5344CB8AC3E}">
        <p14:creationId xmlns:p14="http://schemas.microsoft.com/office/powerpoint/2010/main" val="3710369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7A50-D02A-C601-2813-2188201C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9" y="1690342"/>
            <a:ext cx="10515600" cy="1325563"/>
          </a:xfrm>
        </p:spPr>
        <p:txBody>
          <a:bodyPr>
            <a:no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8. There may be a planet made out of </a:t>
            </a:r>
            <a:r>
              <a:rPr lang="en-GB" b="0" i="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diamond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s.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A. yes b.no c. maybe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727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462EF-DAE5-4B14-C817-7B439FE97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765" y="1122363"/>
            <a:ext cx="9144000" cy="2306637"/>
          </a:xfrm>
        </p:spPr>
        <p:txBody>
          <a:bodyPr/>
          <a:lstStyle/>
          <a:p>
            <a:r>
              <a:rPr lang="en-GB" dirty="0"/>
              <a:t>it is c there maybe a planet made out of </a:t>
            </a:r>
            <a:r>
              <a:rPr lang="en-GB" dirty="0" err="1"/>
              <a:t>dimonds</a:t>
            </a:r>
            <a:endParaRPr lang="en-GB" dirty="0"/>
          </a:p>
        </p:txBody>
      </p:sp>
      <p:sp>
        <p:nvSpPr>
          <p:cNvPr id="5" name="Wave 4">
            <a:extLst>
              <a:ext uri="{FF2B5EF4-FFF2-40B4-BE49-F238E27FC236}">
                <a16:creationId xmlns:a16="http://schemas.microsoft.com/office/drawing/2014/main" id="{32750063-E6F1-BC8A-FC1E-E006CE7133F0}"/>
              </a:ext>
            </a:extLst>
          </p:cNvPr>
          <p:cNvSpPr/>
          <p:nvPr/>
        </p:nvSpPr>
        <p:spPr>
          <a:xfrm>
            <a:off x="1789043" y="1550504"/>
            <a:ext cx="9144000" cy="2054087"/>
          </a:xfrm>
          <a:prstGeom prst="wav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06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3F02-62CC-A23E-01B0-BA7556276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45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9.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 The footprints on the Moon will be there for 100 million years.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 True or false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643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BDAFB-FEBD-2388-66C1-2373B9952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 is true</a:t>
            </a:r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5BC2FD8A-AAD0-3C87-DEEE-5AFE01F647DB}"/>
              </a:ext>
            </a:extLst>
          </p:cNvPr>
          <p:cNvSpPr/>
          <p:nvPr/>
        </p:nvSpPr>
        <p:spPr>
          <a:xfrm>
            <a:off x="4353339" y="2027582"/>
            <a:ext cx="3485322" cy="2054087"/>
          </a:xfrm>
          <a:prstGeom prst="star8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2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9B19-ED91-4F59-B6A5-2091A6BB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0018" y="0"/>
            <a:ext cx="9144000" cy="317134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How many people are on earth?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8 billion   b. 6 billion c. 5 billion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68124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4F0B-3C91-BAC5-7703-A3548B7CF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10. One day on Venus is longer than one year.</a:t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True or false</a:t>
            </a:r>
          </a:p>
        </p:txBody>
      </p:sp>
    </p:spTree>
    <p:extLst>
      <p:ext uri="{BB962C8B-B14F-4D97-AF65-F5344CB8AC3E}">
        <p14:creationId xmlns:p14="http://schemas.microsoft.com/office/powerpoint/2010/main" val="3726048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FE2F-7697-17EC-6DDF-8B3DC17F7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true </a:t>
            </a: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B4658C9F-642F-1D43-1815-771B7CFA5A0C}"/>
              </a:ext>
            </a:extLst>
          </p:cNvPr>
          <p:cNvSpPr/>
          <p:nvPr/>
        </p:nvSpPr>
        <p:spPr>
          <a:xfrm>
            <a:off x="3935895" y="1007165"/>
            <a:ext cx="4320209" cy="4055166"/>
          </a:xfrm>
          <a:prstGeom prst="smileyFac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83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AD90-4183-CD08-257E-631EC30116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Made by Max Dennis </a:t>
            </a:r>
          </a:p>
        </p:txBody>
      </p:sp>
    </p:spTree>
    <p:extLst>
      <p:ext uri="{BB962C8B-B14F-4D97-AF65-F5344CB8AC3E}">
        <p14:creationId xmlns:p14="http://schemas.microsoft.com/office/powerpoint/2010/main" val="178771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D083-CBB9-F027-5A05-03EA7AD53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There are 8 billion </a:t>
            </a:r>
          </a:p>
        </p:txBody>
      </p:sp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C31EF757-C43E-34F1-2B32-FB7D2B8A477C}"/>
              </a:ext>
            </a:extLst>
          </p:cNvPr>
          <p:cNvSpPr/>
          <p:nvPr/>
        </p:nvSpPr>
        <p:spPr>
          <a:xfrm>
            <a:off x="1139687" y="1524000"/>
            <a:ext cx="10416208" cy="2955235"/>
          </a:xfrm>
          <a:prstGeom prst="irregularSeal2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84CC7F-D489-2325-B230-DF00580AA38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-274961" y="3535039"/>
            <a:ext cx="3597922" cy="359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83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18F32-4E05-FA98-CE24-834DE074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090991" cy="409899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Is space silent </a:t>
            </a:r>
            <a:br>
              <a:rPr lang="en-GB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yes b. no </a:t>
            </a:r>
            <a:br>
              <a:rPr lang="en-GB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16679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5C6B-4164-0F8D-1A74-92AFFC32F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Space is silent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CD39183-C2D3-C40B-C9AC-4FACB76EB3D7}"/>
              </a:ext>
            </a:extLst>
          </p:cNvPr>
          <p:cNvSpPr/>
          <p:nvPr/>
        </p:nvSpPr>
        <p:spPr>
          <a:xfrm>
            <a:off x="2888974" y="1550505"/>
            <a:ext cx="6241774" cy="2743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48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6217E-5B6C-5E5B-3E84-E50BCC826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3" y="1122363"/>
            <a:ext cx="967408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  <a:t>3. What is the hottest planet </a:t>
            </a:r>
            <a:b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</a:br>
            <a: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  <a:t/>
            </a:r>
            <a:b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</a:br>
            <a: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  <a:t>a. </a:t>
            </a:r>
            <a:r>
              <a:rPr lang="en-GB" dirty="0" err="1">
                <a:solidFill>
                  <a:srgbClr val="222222"/>
                </a:solidFill>
                <a:latin typeface="Open Sans" panose="020B0606030504020204" pitchFamily="34" charset="0"/>
              </a:rPr>
              <a:t>venus</a:t>
            </a:r>
            <a: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Open Sans" panose="020B0606030504020204" pitchFamily="34" charset="0"/>
              </a:rPr>
              <a:t>b.sun</a:t>
            </a:r>
            <a:r>
              <a:rPr lang="en-GB" dirty="0">
                <a:solidFill>
                  <a:srgbClr val="222222"/>
                </a:solidFill>
                <a:latin typeface="Open Sans" panose="020B0606030504020204" pitchFamily="34" charset="0"/>
              </a:rPr>
              <a:t> c. moon</a:t>
            </a:r>
            <a: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n-GB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23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C3927-9D60-12A1-2DFC-E585D0FE9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026" y="365125"/>
            <a:ext cx="9670774" cy="5161032"/>
          </a:xfrm>
        </p:spPr>
        <p:txBody>
          <a:bodyPr>
            <a:normAutofit/>
          </a:bodyPr>
          <a:lstStyle/>
          <a:p>
            <a:r>
              <a:rPr lang="en-GB" dirty="0"/>
              <a:t>Venus is the hottest planet </a:t>
            </a:r>
            <a:br>
              <a:rPr lang="en-GB" dirty="0"/>
            </a:br>
            <a:r>
              <a:rPr lang="en-GB" dirty="0"/>
              <a:t>the sun is not a planet it is a star</a:t>
            </a:r>
          </a:p>
        </p:txBody>
      </p:sp>
      <p:sp>
        <p:nvSpPr>
          <p:cNvPr id="9" name="Explosion: 14 Points 8">
            <a:extLst>
              <a:ext uri="{FF2B5EF4-FFF2-40B4-BE49-F238E27FC236}">
                <a16:creationId xmlns:a16="http://schemas.microsoft.com/office/drawing/2014/main" id="{420D52FD-35D6-52E9-7BF9-4D0D41C6ED91}"/>
              </a:ext>
            </a:extLst>
          </p:cNvPr>
          <p:cNvSpPr/>
          <p:nvPr/>
        </p:nvSpPr>
        <p:spPr>
          <a:xfrm>
            <a:off x="-1" y="1236110"/>
            <a:ext cx="11820939" cy="3419061"/>
          </a:xfrm>
          <a:prstGeom prst="irregularSeal2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51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505F-78E1-D36E-FE6A-D14876E8B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4. What is the closet planet  to the sun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a. moon </a:t>
            </a:r>
            <a:r>
              <a:rPr lang="en-GB" dirty="0" err="1"/>
              <a:t>b.mercury</a:t>
            </a:r>
            <a:r>
              <a:rPr lang="en-GB" dirty="0"/>
              <a:t>   c. </a:t>
            </a:r>
            <a:r>
              <a:rPr lang="en-GB" dirty="0" err="1"/>
              <a:t>venus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994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B92E-59E0-E1AC-96BD-B9C0C06319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 is mercury </a:t>
            </a: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FDAAD9B6-6830-B269-2CA9-B6707250CDD7}"/>
              </a:ext>
            </a:extLst>
          </p:cNvPr>
          <p:cNvSpPr/>
          <p:nvPr/>
        </p:nvSpPr>
        <p:spPr>
          <a:xfrm>
            <a:off x="3657600" y="1802296"/>
            <a:ext cx="4863548" cy="2387600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E25F39C-504C-4259-B3E8-59980923F707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251</Words>
  <Application>Microsoft Office PowerPoint</Application>
  <PresentationFormat>Widescreen</PresentationFormat>
  <Paragraphs>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Open Sans</vt:lpstr>
      <vt:lpstr>Times New Roman</vt:lpstr>
      <vt:lpstr>Office Theme</vt:lpstr>
      <vt:lpstr>Max’s earth &amp; space Quiz</vt:lpstr>
      <vt:lpstr>1. How many people are on earth? a. 8 billion   b. 6 billion c. 5 billion </vt:lpstr>
      <vt:lpstr>There are 8 billion </vt:lpstr>
      <vt:lpstr>2. Is space silent  a. yes b. no  </vt:lpstr>
      <vt:lpstr>Space is silent </vt:lpstr>
      <vt:lpstr>3. What is the hottest planet   a. venus b.sun c. moon </vt:lpstr>
      <vt:lpstr>Venus is the hottest planet  the sun is not a planet it is a star</vt:lpstr>
      <vt:lpstr>4. What is the closet planet  to the sun  a. moon b.mercury   c. venus </vt:lpstr>
      <vt:lpstr>It is mercury </vt:lpstr>
      <vt:lpstr>5. How many stars are in space  a. none b. 8 billion c. 1 million</vt:lpstr>
      <vt:lpstr>It was a trick no one knows </vt:lpstr>
      <vt:lpstr>6. A full NASA space suit costs $12,000,000  true or false </vt:lpstr>
      <vt:lpstr>It is true</vt:lpstr>
      <vt:lpstr>7. Neutron stars can spin 600 times per second.   True or false</vt:lpstr>
      <vt:lpstr>It is true</vt:lpstr>
      <vt:lpstr>8. There may be a planet made out of diamonds.   A. yes b.no c. maybe</vt:lpstr>
      <vt:lpstr>it is c there maybe a planet made out of dimonds</vt:lpstr>
      <vt:lpstr>9. The footprints on the Moon will be there for 100 million years.   True or false</vt:lpstr>
      <vt:lpstr>It is true</vt:lpstr>
      <vt:lpstr>10. One day on Venus is longer than one year.  True or false</vt:lpstr>
      <vt:lpstr>It is true </vt:lpstr>
      <vt:lpstr>Made by Max Dennis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Max’s earth &amp; space Quiz</dc:title>
  <dc:creator>Jacob</dc:creator>
  <cp:lastModifiedBy>Miss Norwood</cp:lastModifiedBy>
  <cp:revision>2</cp:revision>
  <dcterms:created xsi:type="dcterms:W3CDTF">2024-02-25T12:37:32Z</dcterms:created>
  <dcterms:modified xsi:type="dcterms:W3CDTF">2024-02-26T07:51:27Z</dcterms:modified>
</cp:coreProperties>
</file>