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AC16D83-5E87-43D7-B932-0FC6F1310382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2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3F32D-2765-45AC-8FA9-C508535B9F25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CB5AB-E222-452C-887F-21F569C8C2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53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A5A53-7090-9BBB-1017-4859B4F5FC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022CC8-30A8-E889-61A8-429934FC0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F1961-6E08-E7CE-479C-83EB55981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05A9-66DF-4DEE-AFA4-AD56712C87D3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DF869-6C14-8CBB-D73E-043DA9118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47551-51BC-7ABD-B324-86F78B46F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0A9C-FEC2-4F99-85BF-82A51E370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15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541A1-1F0A-819D-7661-57D3FE7B6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AC02F7-65D7-8488-3839-ACAB847725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3C07B-4D6C-11D3-D759-AEB76FB3A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05A9-66DF-4DEE-AFA4-AD56712C87D3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0D8EE-291E-1DFB-A37C-0A0DE777D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31B33-F0FA-5037-8A18-3C4C51294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0A9C-FEC2-4F99-85BF-82A51E370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670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0E286F-950C-5BDC-34A2-2B98218B73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46666F-C600-55D1-44EB-C0E38E617B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E75E9-9537-2682-A2F1-956F7F6BD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05A9-66DF-4DEE-AFA4-AD56712C87D3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49B1F-8B34-9E95-59C7-DD4A14264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00C98-C09F-19A0-8C5A-AD040B778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0A9C-FEC2-4F99-85BF-82A51E370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114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80AC9-88C6-D6C9-01D2-F3F0F4B9D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3A727-7172-616A-D7D8-2F13A850C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1B796-AC83-EBD1-0101-DE8C20B31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05A9-66DF-4DEE-AFA4-AD56712C87D3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F9484-732D-C293-B49A-CAB46C92F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3975F-D679-138F-6E2A-741EDB105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0A9C-FEC2-4F99-85BF-82A51E370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39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A73C6-643E-20B5-3802-4EAF20F77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2CD42-C1D5-FB08-7C33-DC4DCB34F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FFCED-5102-6F78-8C91-1F8E1913B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05A9-66DF-4DEE-AFA4-AD56712C87D3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AE237-B7EC-955C-8F14-BCC822A76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FD35B-3264-0433-BBF5-686D75C1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0A9C-FEC2-4F99-85BF-82A51E370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444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10152-FE93-EACB-947C-D5D48E01D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0DEA1-38D2-083F-26C5-E0C01C5266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011DE0-6D23-CD7D-DA30-AE724CE58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7D1FB4-A5EB-9001-587D-E216CF977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05A9-66DF-4DEE-AFA4-AD56712C87D3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FF4F7-2741-8AB3-835A-A15952D38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DF96A-55F5-EE98-D1FC-77C7E70DD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0A9C-FEC2-4F99-85BF-82A51E370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798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A6D16-462A-EF0B-E967-7C3F56291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C38182-3DD9-2636-C280-8EA36967B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6F1491-732C-DD86-226A-E8D7BD086B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9D3345-5A54-B249-07B1-B14C62C192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48F0C2-FC1E-B75D-9B41-B1A4FFD8C9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9AF014-1C18-386D-260B-9EF2E5775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05A9-66DF-4DEE-AFA4-AD56712C87D3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9EF6B3-24F4-5FCE-679F-A9BC32FC4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36BB68-0CF4-4FB0-7B79-41A033ACE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0A9C-FEC2-4F99-85BF-82A51E370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547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C4295-9D92-E08D-C1EE-73731BAD4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6AFB3E-1ECF-0C14-2B5A-4A84C602C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05A9-66DF-4DEE-AFA4-AD56712C87D3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9481B-9273-BF94-8066-80142B41C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9385E7-49FC-CA2D-3537-0D1200DE1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0A9C-FEC2-4F99-85BF-82A51E370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335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8A0EC9-9E48-55D8-6530-C592C8008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05A9-66DF-4DEE-AFA4-AD56712C87D3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11DD4C-1E2E-DCED-995C-055F9A247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F87124-0AA5-A916-3BAE-A149342E8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0A9C-FEC2-4F99-85BF-82A51E370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09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96E15-7DE2-0A5C-DEA3-5A797A402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27FAC-C417-CBC8-20B0-68B00C7A7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9004B0-571E-18EB-77E6-52F8CEDF5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00829-E3CC-C295-80FE-9294982E2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05A9-66DF-4DEE-AFA4-AD56712C87D3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274670-4144-7939-8FE3-E84D259EE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FB5890-038B-8B26-3A98-CDEF8D166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0A9C-FEC2-4F99-85BF-82A51E370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150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A67A9-063D-8F11-DE5E-A0902059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3EBBF3-527D-8352-53DD-E937B1B924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F4DE9B-AE9E-84A6-9CBE-BE2FC0980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E14127-13DD-610F-3936-F8D5708EB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05A9-66DF-4DEE-AFA4-AD56712C87D3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4FA799-27C4-8C63-3D0B-86F2BAD26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7F9337-A7E8-BE89-A4F1-A15E30009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0A9C-FEC2-4F99-85BF-82A51E370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895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1C262E-4805-4363-38E6-77F316618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D80744-2CE3-13C2-0FAA-6696BA69B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D4629-E516-9D6B-5D22-B24A211BF3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B05A9-66DF-4DEE-AFA4-AD56712C87D3}" type="datetimeFigureOut">
              <a:rPr lang="en-GB" smtClean="0"/>
              <a:t>26/02/2024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7A13A-EC9B-08AF-2AF5-FB4ACE1CD7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04A82-29F0-E53B-057C-7CD67D19B4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C0A9C-FEC2-4F99-85BF-82A51E370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01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interdimensionalguardians/914817201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203544/glossy-number-eigh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13C5D-35C5-51F4-BCDF-3F22862362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5287"/>
            <a:ext cx="9144000" cy="4187687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Max’s earth &amp;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space Quiz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7EEBF-A82D-25F4-B0F2-F90477598A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9287" y="2925418"/>
            <a:ext cx="9144000" cy="1655762"/>
          </a:xfrm>
        </p:spPr>
        <p:txBody>
          <a:bodyPr>
            <a:normAutofit/>
          </a:bodyPr>
          <a:lstStyle/>
          <a:p>
            <a:r>
              <a:rPr lang="en-GB" sz="4400" dirty="0"/>
              <a:t> 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A720082-F3D8-6890-270C-3E3259C290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555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E2047-A8B9-C21C-EF3B-CCA268A2EC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2609" y="1122363"/>
            <a:ext cx="10005391" cy="2387600"/>
          </a:xfrm>
        </p:spPr>
        <p:txBody>
          <a:bodyPr>
            <a:noAutofit/>
          </a:bodyPr>
          <a:lstStyle/>
          <a:p>
            <a:pPr indent="630555">
              <a:lnSpc>
                <a:spcPct val="107000"/>
              </a:lnSpc>
              <a:spcAft>
                <a:spcPts val="800"/>
              </a:spcAft>
            </a:pPr>
            <a:r>
              <a:rPr lang="en-GB" sz="5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How many stars are in space </a:t>
            </a:r>
            <a:br>
              <a:rPr lang="en-GB" sz="5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none b. 8 billion c. 1 million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1947185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215E3-B0DC-D280-0C53-6730DC0E58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It was a trick no one knows </a:t>
            </a:r>
          </a:p>
        </p:txBody>
      </p:sp>
      <p:sp>
        <p:nvSpPr>
          <p:cNvPr id="5" name="Dodecagon 4">
            <a:extLst>
              <a:ext uri="{FF2B5EF4-FFF2-40B4-BE49-F238E27FC236}">
                <a16:creationId xmlns:a16="http://schemas.microsoft.com/office/drawing/2014/main" id="{EE08BBA0-B357-CB10-620B-A6F47A2BA9D6}"/>
              </a:ext>
            </a:extLst>
          </p:cNvPr>
          <p:cNvSpPr/>
          <p:nvPr/>
        </p:nvSpPr>
        <p:spPr>
          <a:xfrm>
            <a:off x="1722783" y="583096"/>
            <a:ext cx="9144000" cy="4797287"/>
          </a:xfrm>
          <a:prstGeom prst="dodecagon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340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4D75D-CC42-9673-791F-939FBB16D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89394"/>
          </a:xfrm>
        </p:spPr>
        <p:txBody>
          <a:bodyPr>
            <a:normAutofit fontScale="90000"/>
          </a:bodyPr>
          <a:lstStyle/>
          <a:p>
            <a: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6. A full NASA space suit costs $12,000,000</a:t>
            </a:r>
            <a:b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</a:br>
            <a: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/>
            </a:r>
            <a:b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</a:br>
            <a: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true or false</a:t>
            </a:r>
            <a:b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158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2AA46-4E48-7F1F-50BB-2F21F6558B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It is true</a:t>
            </a:r>
          </a:p>
        </p:txBody>
      </p:sp>
      <p:sp>
        <p:nvSpPr>
          <p:cNvPr id="5" name="Explosion: 14 Points 4">
            <a:extLst>
              <a:ext uri="{FF2B5EF4-FFF2-40B4-BE49-F238E27FC236}">
                <a16:creationId xmlns:a16="http://schemas.microsoft.com/office/drawing/2014/main" id="{E8D625EF-9D64-4568-47CB-5B6C7BA6CBA3}"/>
              </a:ext>
            </a:extLst>
          </p:cNvPr>
          <p:cNvSpPr/>
          <p:nvPr/>
        </p:nvSpPr>
        <p:spPr>
          <a:xfrm>
            <a:off x="4558748" y="1709530"/>
            <a:ext cx="3352800" cy="2464904"/>
          </a:xfrm>
          <a:prstGeom prst="irregularSeal2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163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4BA85-59CC-58B6-C044-7B031E787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9774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7. Neutron stars can spin 600 times per second.</a:t>
            </a:r>
            <a:b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</a:br>
            <a: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 </a:t>
            </a:r>
            <a:b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</a:br>
            <a: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True or false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346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ar: 12 Points 4">
            <a:extLst>
              <a:ext uri="{FF2B5EF4-FFF2-40B4-BE49-F238E27FC236}">
                <a16:creationId xmlns:a16="http://schemas.microsoft.com/office/drawing/2014/main" id="{418E1750-6FA2-8941-9CF8-0E01A53CBD6B}"/>
              </a:ext>
            </a:extLst>
          </p:cNvPr>
          <p:cNvSpPr/>
          <p:nvPr/>
        </p:nvSpPr>
        <p:spPr>
          <a:xfrm>
            <a:off x="4273826" y="1510749"/>
            <a:ext cx="3644347" cy="3207025"/>
          </a:xfrm>
          <a:prstGeom prst="star12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13D2D90-1810-C474-DEE5-364DE4F905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It is true</a:t>
            </a:r>
          </a:p>
        </p:txBody>
      </p:sp>
    </p:spTree>
    <p:extLst>
      <p:ext uri="{BB962C8B-B14F-4D97-AF65-F5344CB8AC3E}">
        <p14:creationId xmlns:p14="http://schemas.microsoft.com/office/powerpoint/2010/main" val="3710369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77A50-D02A-C601-2813-2188201C8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279" y="1690342"/>
            <a:ext cx="10515600" cy="1325563"/>
          </a:xfrm>
        </p:spPr>
        <p:txBody>
          <a:bodyPr>
            <a:noAutofit/>
          </a:bodyPr>
          <a:lstStyle/>
          <a:p>
            <a: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8. There may be a planet made out of </a:t>
            </a:r>
            <a:r>
              <a:rPr lang="en-GB" b="0" i="0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</a:rPr>
              <a:t>diamond</a:t>
            </a:r>
            <a: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s.</a:t>
            </a:r>
            <a:b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</a:br>
            <a: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/>
            </a:r>
            <a:b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</a:br>
            <a: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/>
            </a:r>
            <a:b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</a:br>
            <a: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A. yes b.no c. maybe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727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462EF-DAE5-4B14-C817-7B439FE97B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6765" y="1122363"/>
            <a:ext cx="9144000" cy="2306637"/>
          </a:xfrm>
        </p:spPr>
        <p:txBody>
          <a:bodyPr/>
          <a:lstStyle/>
          <a:p>
            <a:r>
              <a:rPr lang="en-GB" dirty="0"/>
              <a:t>it is c there maybe a planet made out of </a:t>
            </a:r>
            <a:r>
              <a:rPr lang="en-GB" dirty="0" err="1"/>
              <a:t>dimonds</a:t>
            </a:r>
            <a:endParaRPr lang="en-GB" dirty="0"/>
          </a:p>
        </p:txBody>
      </p:sp>
      <p:sp>
        <p:nvSpPr>
          <p:cNvPr id="5" name="Wave 4">
            <a:extLst>
              <a:ext uri="{FF2B5EF4-FFF2-40B4-BE49-F238E27FC236}">
                <a16:creationId xmlns:a16="http://schemas.microsoft.com/office/drawing/2014/main" id="{32750063-E6F1-BC8A-FC1E-E006CE7133F0}"/>
              </a:ext>
            </a:extLst>
          </p:cNvPr>
          <p:cNvSpPr/>
          <p:nvPr/>
        </p:nvSpPr>
        <p:spPr>
          <a:xfrm>
            <a:off x="1789043" y="1550504"/>
            <a:ext cx="9144000" cy="2054087"/>
          </a:xfrm>
          <a:prstGeom prst="wav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606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03F02-62CC-A23E-01B0-BA75562760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9457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9.</a:t>
            </a:r>
            <a: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 The footprints on the Moon will be there for 100 million years.</a:t>
            </a:r>
            <a:b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</a:br>
            <a: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/>
            </a:r>
            <a:b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</a:br>
            <a: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 True or false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76431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BDAFB-FEBD-2388-66C1-2373B99523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It is true</a:t>
            </a:r>
          </a:p>
        </p:txBody>
      </p:sp>
      <p:sp>
        <p:nvSpPr>
          <p:cNvPr id="4" name="Star: 8 Points 3">
            <a:extLst>
              <a:ext uri="{FF2B5EF4-FFF2-40B4-BE49-F238E27FC236}">
                <a16:creationId xmlns:a16="http://schemas.microsoft.com/office/drawing/2014/main" id="{5BC2FD8A-AAD0-3C87-DEEE-5AFE01F647DB}"/>
              </a:ext>
            </a:extLst>
          </p:cNvPr>
          <p:cNvSpPr/>
          <p:nvPr/>
        </p:nvSpPr>
        <p:spPr>
          <a:xfrm>
            <a:off x="4353339" y="2027582"/>
            <a:ext cx="3485322" cy="2054087"/>
          </a:xfrm>
          <a:prstGeom prst="star8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923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69B19-ED91-4F59-B6A5-2091A6BB3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0018" y="0"/>
            <a:ext cx="9144000" cy="317134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How many people are on earth?</a:t>
            </a:r>
            <a:br>
              <a:rPr lang="en-GB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8 billion   b. 6 billion c. 5 billion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68124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A4F0B-3C91-BAC5-7703-A3548B7CF5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10. One day on Venus is longer than one year.</a:t>
            </a:r>
            <a:b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True or false</a:t>
            </a:r>
          </a:p>
        </p:txBody>
      </p:sp>
    </p:spTree>
    <p:extLst>
      <p:ext uri="{BB962C8B-B14F-4D97-AF65-F5344CB8AC3E}">
        <p14:creationId xmlns:p14="http://schemas.microsoft.com/office/powerpoint/2010/main" val="3726048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0FE2F-7697-17EC-6DDF-8B3DC17F77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It is true </a:t>
            </a:r>
          </a:p>
        </p:txBody>
      </p:sp>
      <p:sp>
        <p:nvSpPr>
          <p:cNvPr id="4" name="Smiley Face 3">
            <a:extLst>
              <a:ext uri="{FF2B5EF4-FFF2-40B4-BE49-F238E27FC236}">
                <a16:creationId xmlns:a16="http://schemas.microsoft.com/office/drawing/2014/main" id="{B4658C9F-642F-1D43-1815-771B7CFA5A0C}"/>
              </a:ext>
            </a:extLst>
          </p:cNvPr>
          <p:cNvSpPr/>
          <p:nvPr/>
        </p:nvSpPr>
        <p:spPr>
          <a:xfrm>
            <a:off x="3935895" y="1007165"/>
            <a:ext cx="4320209" cy="4055166"/>
          </a:xfrm>
          <a:prstGeom prst="smileyFac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583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1AD90-4183-CD08-257E-631EC30116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dirty="0"/>
              <a:t>Made by Max Dennis </a:t>
            </a:r>
          </a:p>
        </p:txBody>
      </p:sp>
    </p:spTree>
    <p:extLst>
      <p:ext uri="{BB962C8B-B14F-4D97-AF65-F5344CB8AC3E}">
        <p14:creationId xmlns:p14="http://schemas.microsoft.com/office/powerpoint/2010/main" val="1787719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8D083-CBB9-F027-5A05-03EA7AD530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There are 8 billion </a:t>
            </a: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C31EF757-C43E-34F1-2B32-FB7D2B8A477C}"/>
              </a:ext>
            </a:extLst>
          </p:cNvPr>
          <p:cNvSpPr/>
          <p:nvPr/>
        </p:nvSpPr>
        <p:spPr>
          <a:xfrm>
            <a:off x="1139687" y="1524000"/>
            <a:ext cx="10416208" cy="2955235"/>
          </a:xfrm>
          <a:prstGeom prst="irregularSeal2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884CC7F-D489-2325-B230-DF00580AA38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-274961" y="3535039"/>
            <a:ext cx="3597922" cy="359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831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18F32-4E05-FA98-CE24-834DE07436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090991" cy="4098994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Is space silent </a:t>
            </a:r>
            <a:br>
              <a:rPr lang="en-GB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yes b. no </a:t>
            </a:r>
            <a:br>
              <a:rPr lang="en-GB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166790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75C6B-4164-0F8D-1A74-92AFFC32F8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Space is silent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CD39183-C2D3-C40B-C9AC-4FACB76EB3D7}"/>
              </a:ext>
            </a:extLst>
          </p:cNvPr>
          <p:cNvSpPr/>
          <p:nvPr/>
        </p:nvSpPr>
        <p:spPr>
          <a:xfrm>
            <a:off x="2888974" y="1550505"/>
            <a:ext cx="6241774" cy="274320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485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6217E-5B6C-5E5B-3E84-E50BCC826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3913" y="1122363"/>
            <a:ext cx="9674087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>
                <a:solidFill>
                  <a:srgbClr val="222222"/>
                </a:solidFill>
                <a:latin typeface="Open Sans" panose="020B0606030504020204" pitchFamily="34" charset="0"/>
              </a:rPr>
              <a:t>3. What is the hottest planet </a:t>
            </a:r>
            <a:br>
              <a:rPr lang="en-GB" dirty="0">
                <a:solidFill>
                  <a:srgbClr val="222222"/>
                </a:solidFill>
                <a:latin typeface="Open Sans" panose="020B0606030504020204" pitchFamily="34" charset="0"/>
              </a:rPr>
            </a:br>
            <a:r>
              <a:rPr lang="en-GB" dirty="0">
                <a:solidFill>
                  <a:srgbClr val="222222"/>
                </a:solidFill>
                <a:latin typeface="Open Sans" panose="020B0606030504020204" pitchFamily="34" charset="0"/>
              </a:rPr>
              <a:t/>
            </a:r>
            <a:br>
              <a:rPr lang="en-GB" dirty="0">
                <a:solidFill>
                  <a:srgbClr val="222222"/>
                </a:solidFill>
                <a:latin typeface="Open Sans" panose="020B0606030504020204" pitchFamily="34" charset="0"/>
              </a:rPr>
            </a:br>
            <a:r>
              <a:rPr lang="en-GB" dirty="0">
                <a:solidFill>
                  <a:srgbClr val="222222"/>
                </a:solidFill>
                <a:latin typeface="Open Sans" panose="020B0606030504020204" pitchFamily="34" charset="0"/>
              </a:rPr>
              <a:t>a. </a:t>
            </a:r>
            <a:r>
              <a:rPr lang="en-GB" dirty="0" err="1">
                <a:solidFill>
                  <a:srgbClr val="222222"/>
                </a:solidFill>
                <a:latin typeface="Open Sans" panose="020B0606030504020204" pitchFamily="34" charset="0"/>
              </a:rPr>
              <a:t>venus</a:t>
            </a:r>
            <a:r>
              <a:rPr lang="en-GB" dirty="0">
                <a:solidFill>
                  <a:srgbClr val="222222"/>
                </a:solidFill>
                <a:latin typeface="Open Sans" panose="020B0606030504020204" pitchFamily="34" charset="0"/>
              </a:rPr>
              <a:t> </a:t>
            </a:r>
            <a:r>
              <a:rPr lang="en-GB" dirty="0" err="1">
                <a:solidFill>
                  <a:srgbClr val="222222"/>
                </a:solidFill>
                <a:latin typeface="Open Sans" panose="020B0606030504020204" pitchFamily="34" charset="0"/>
              </a:rPr>
              <a:t>b.sun</a:t>
            </a:r>
            <a:r>
              <a:rPr lang="en-GB" dirty="0">
                <a:solidFill>
                  <a:srgbClr val="222222"/>
                </a:solidFill>
                <a:latin typeface="Open Sans" panose="020B0606030504020204" pitchFamily="34" charset="0"/>
              </a:rPr>
              <a:t> c. moon</a:t>
            </a:r>
            <a: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/>
            </a:r>
            <a:br>
              <a:rPr lang="en-GB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238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C3927-9D60-12A1-2DFC-E585D0FE9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026" y="365125"/>
            <a:ext cx="9670774" cy="5161032"/>
          </a:xfrm>
        </p:spPr>
        <p:txBody>
          <a:bodyPr>
            <a:normAutofit/>
          </a:bodyPr>
          <a:lstStyle/>
          <a:p>
            <a:r>
              <a:rPr lang="en-GB" dirty="0"/>
              <a:t>Venus is the hottest planet </a:t>
            </a:r>
            <a:br>
              <a:rPr lang="en-GB" dirty="0"/>
            </a:br>
            <a:r>
              <a:rPr lang="en-GB" dirty="0"/>
              <a:t>the sun is not a planet it is a star</a:t>
            </a:r>
          </a:p>
        </p:txBody>
      </p:sp>
      <p:sp>
        <p:nvSpPr>
          <p:cNvPr id="9" name="Explosion: 14 Points 8">
            <a:extLst>
              <a:ext uri="{FF2B5EF4-FFF2-40B4-BE49-F238E27FC236}">
                <a16:creationId xmlns:a16="http://schemas.microsoft.com/office/drawing/2014/main" id="{420D52FD-35D6-52E9-7BF9-4D0D41C6ED91}"/>
              </a:ext>
            </a:extLst>
          </p:cNvPr>
          <p:cNvSpPr/>
          <p:nvPr/>
        </p:nvSpPr>
        <p:spPr>
          <a:xfrm>
            <a:off x="-1" y="1236110"/>
            <a:ext cx="11820939" cy="3419061"/>
          </a:xfrm>
          <a:prstGeom prst="irregularSeal2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51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B505F-78E1-D36E-FE6A-D14876E8B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4. What is the closet planet  to the sun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a. moon </a:t>
            </a:r>
            <a:r>
              <a:rPr lang="en-GB" dirty="0" err="1"/>
              <a:t>b.mercury</a:t>
            </a:r>
            <a:r>
              <a:rPr lang="en-GB" dirty="0"/>
              <a:t>   c. </a:t>
            </a:r>
            <a:r>
              <a:rPr lang="en-GB" dirty="0" err="1"/>
              <a:t>venus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9942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EB92E-59E0-E1AC-96BD-B9C0C06319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It is mercury </a:t>
            </a: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FDAAD9B6-6830-B269-2CA9-B6707250CDD7}"/>
              </a:ext>
            </a:extLst>
          </p:cNvPr>
          <p:cNvSpPr/>
          <p:nvPr/>
        </p:nvSpPr>
        <p:spPr>
          <a:xfrm>
            <a:off x="3657600" y="1802296"/>
            <a:ext cx="4863548" cy="2387600"/>
          </a:xfrm>
          <a:prstGeom prst="fram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0E25F39C-504C-4259-B3E8-59980923F707}">
  <we:reference id="wa200005566" version="3.0.0.2" store="en-US" storeType="OMEX"/>
  <we:alternateReferences>
    <we:reference id="wa200005566" version="3.0.0.2" store="wa200005566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251</Words>
  <Application>Microsoft Office PowerPoint</Application>
  <PresentationFormat>Widescreen</PresentationFormat>
  <Paragraphs>23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Open Sans</vt:lpstr>
      <vt:lpstr>Times New Roman</vt:lpstr>
      <vt:lpstr>Office Theme</vt:lpstr>
      <vt:lpstr>Max’s earth &amp; space Quiz</vt:lpstr>
      <vt:lpstr>1. How many people are on earth? a. 8 billion   b. 6 billion c. 5 billion </vt:lpstr>
      <vt:lpstr>There are 8 billion </vt:lpstr>
      <vt:lpstr>2. Is space silent  a. yes b. no  </vt:lpstr>
      <vt:lpstr>Space is silent </vt:lpstr>
      <vt:lpstr>3. What is the hottest planet   a. venus b.sun c. moon </vt:lpstr>
      <vt:lpstr>Venus is the hottest planet  the sun is not a planet it is a star</vt:lpstr>
      <vt:lpstr>4. What is the closet planet  to the sun  a. moon b.mercury   c. venus </vt:lpstr>
      <vt:lpstr>It is mercury </vt:lpstr>
      <vt:lpstr>5. How many stars are in space  a. none b. 8 billion c. 1 million</vt:lpstr>
      <vt:lpstr>It was a trick no one knows </vt:lpstr>
      <vt:lpstr>6. A full NASA space suit costs $12,000,000  true or false </vt:lpstr>
      <vt:lpstr>It is true</vt:lpstr>
      <vt:lpstr>7. Neutron stars can spin 600 times per second.   True or false</vt:lpstr>
      <vt:lpstr>It is true</vt:lpstr>
      <vt:lpstr>8. There may be a planet made out of diamonds.   A. yes b.no c. maybe</vt:lpstr>
      <vt:lpstr>it is c there maybe a planet made out of dimonds</vt:lpstr>
      <vt:lpstr>9. The footprints on the Moon will be there for 100 million years.   True or false</vt:lpstr>
      <vt:lpstr>It is true</vt:lpstr>
      <vt:lpstr>10. One day on Venus is longer than one year.  True or false</vt:lpstr>
      <vt:lpstr>It is true </vt:lpstr>
      <vt:lpstr>Made by Max Dennis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Max’s earth &amp; space Quiz</dc:title>
  <dc:creator>Jacob</dc:creator>
  <cp:lastModifiedBy>Miss Norwood</cp:lastModifiedBy>
  <cp:revision>2</cp:revision>
  <dcterms:created xsi:type="dcterms:W3CDTF">2024-02-25T12:37:32Z</dcterms:created>
  <dcterms:modified xsi:type="dcterms:W3CDTF">2024-02-26T07:51:27Z</dcterms:modified>
</cp:coreProperties>
</file>