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5" r:id="rId2"/>
  </p:sldMasterIdLst>
  <p:notesMasterIdLst>
    <p:notesMasterId r:id="rId6"/>
  </p:notesMasterIdLst>
  <p:sldIdLst>
    <p:sldId id="284" r:id="rId3"/>
    <p:sldId id="286" r:id="rId4"/>
    <p:sldId id="287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9C30B4-7E43-4F56-AE77-F55EFB01A747}">
          <p14:sldIdLst>
            <p14:sldId id="284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Birtwistle" initials="JB" lastIdx="1" clrIdx="0">
    <p:extLst>
      <p:ext uri="{19B8F6BF-5375-455C-9EA6-DF929625EA0E}">
        <p15:presenceInfo xmlns:p15="http://schemas.microsoft.com/office/powerpoint/2012/main" userId="f095f8569923cf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Pandit" userId="6567dc86-7b62-4e68-a038-b4bb056e5b9a" providerId="ADAL" clId="{74A99602-AE44-40E1-BD7A-874F91B9457E}"/>
    <pc:docChg chg="delSld modSection">
      <pc:chgData name="Anita Pandit" userId="6567dc86-7b62-4e68-a038-b4bb056e5b9a" providerId="ADAL" clId="{74A99602-AE44-40E1-BD7A-874F91B9457E}" dt="2023-12-13T10:17:24.832" v="3" actId="2696"/>
      <pc:docMkLst>
        <pc:docMk/>
      </pc:docMkLst>
      <pc:sldChg chg="del">
        <pc:chgData name="Anita Pandit" userId="6567dc86-7b62-4e68-a038-b4bb056e5b9a" providerId="ADAL" clId="{74A99602-AE44-40E1-BD7A-874F91B9457E}" dt="2023-12-13T10:17:23.040" v="0" actId="2696"/>
        <pc:sldMkLst>
          <pc:docMk/>
          <pc:sldMk cId="3265212518" sldId="288"/>
        </pc:sldMkLst>
      </pc:sldChg>
      <pc:sldChg chg="del">
        <pc:chgData name="Anita Pandit" userId="6567dc86-7b62-4e68-a038-b4bb056e5b9a" providerId="ADAL" clId="{74A99602-AE44-40E1-BD7A-874F91B9457E}" dt="2023-12-13T10:17:23.809" v="1" actId="2696"/>
        <pc:sldMkLst>
          <pc:docMk/>
          <pc:sldMk cId="934125790" sldId="289"/>
        </pc:sldMkLst>
      </pc:sldChg>
      <pc:sldChg chg="del">
        <pc:chgData name="Anita Pandit" userId="6567dc86-7b62-4e68-a038-b4bb056e5b9a" providerId="ADAL" clId="{74A99602-AE44-40E1-BD7A-874F91B9457E}" dt="2023-12-13T10:17:24.308" v="2" actId="2696"/>
        <pc:sldMkLst>
          <pc:docMk/>
          <pc:sldMk cId="1614962490" sldId="290"/>
        </pc:sldMkLst>
      </pc:sldChg>
      <pc:sldChg chg="del">
        <pc:chgData name="Anita Pandit" userId="6567dc86-7b62-4e68-a038-b4bb056e5b9a" providerId="ADAL" clId="{74A99602-AE44-40E1-BD7A-874F91B9457E}" dt="2023-12-13T10:17:24.832" v="3" actId="2696"/>
        <pc:sldMkLst>
          <pc:docMk/>
          <pc:sldMk cId="3508136050" sldId="291"/>
        </pc:sldMkLst>
      </pc:sldChg>
    </pc:docChg>
  </pc:docChgLst>
  <pc:docChgLst>
    <pc:chgData name="Anita Pandit" userId="S::apandit@blofield.norfolk.sch.uk::6567dc86-7b62-4e68-a038-b4bb056e5b9a" providerId="AD" clId="Web-{E6906144-6BF5-85B8-FCAA-80F42C65C6DE}"/>
    <pc:docChg chg="addSld modSld modSection">
      <pc:chgData name="Anita Pandit" userId="S::apandit@blofield.norfolk.sch.uk::6567dc86-7b62-4e68-a038-b4bb056e5b9a" providerId="AD" clId="Web-{E6906144-6BF5-85B8-FCAA-80F42C65C6DE}" dt="2023-12-08T11:17:20.876" v="45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ED20E-BD6B-4A80-ACD2-F8BE8C9BE27B}" type="datetimeFigureOut">
              <a:rPr lang="fr-FR" smtClean="0"/>
              <a:pPr/>
              <a:t>13/12/2023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3149-78AE-4DDC-8894-98034A03302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cMT7T3xVzx8" TargetMode="External"/><Relationship Id="rId13" Type="http://schemas.openxmlformats.org/officeDocument/2006/relationships/hyperlink" Target="https://youtu.be/jTLvWWkeRkI" TargetMode="External"/><Relationship Id="rId18" Type="http://schemas.openxmlformats.org/officeDocument/2006/relationships/hyperlink" Target="https://youtu.be/xVmZtmfa3cs" TargetMode="External"/><Relationship Id="rId26" Type="http://schemas.openxmlformats.org/officeDocument/2006/relationships/hyperlink" Target="https://youtu.be/pz36Lmt9ak4" TargetMode="External"/><Relationship Id="rId3" Type="http://schemas.openxmlformats.org/officeDocument/2006/relationships/hyperlink" Target="https://youtu.be/Mh5RVcbsNyc" TargetMode="External"/><Relationship Id="rId21" Type="http://schemas.openxmlformats.org/officeDocument/2006/relationships/hyperlink" Target="https://youtu.be/mZZqwKZVLbE" TargetMode="External"/><Relationship Id="rId7" Type="http://schemas.openxmlformats.org/officeDocument/2006/relationships/hyperlink" Target="https://youtu.be/5VpDBtEJeKI" TargetMode="External"/><Relationship Id="rId12" Type="http://schemas.openxmlformats.org/officeDocument/2006/relationships/hyperlink" Target="https://youtu.be/dt7veKx4WlE" TargetMode="External"/><Relationship Id="rId17" Type="http://schemas.openxmlformats.org/officeDocument/2006/relationships/hyperlink" Target="https://youtu.be/uPFOydneiT8" TargetMode="External"/><Relationship Id="rId25" Type="http://schemas.openxmlformats.org/officeDocument/2006/relationships/hyperlink" Target="https://youtu.be/-mr_wG06D0I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s://youtu.be/lGsRTnaGFP0" TargetMode="External"/><Relationship Id="rId20" Type="http://schemas.openxmlformats.org/officeDocument/2006/relationships/hyperlink" Target="https://youtu.be/yVjdGRp53_M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youtu.be/KVmcpC6X0-0" TargetMode="External"/><Relationship Id="rId11" Type="http://schemas.openxmlformats.org/officeDocument/2006/relationships/hyperlink" Target="https://youtu.be/EW22n9F61lY" TargetMode="External"/><Relationship Id="rId24" Type="http://schemas.openxmlformats.org/officeDocument/2006/relationships/hyperlink" Target="https://youtu.be/_0hsITWVzpY" TargetMode="External"/><Relationship Id="rId5" Type="http://schemas.openxmlformats.org/officeDocument/2006/relationships/hyperlink" Target="https://youtu.be/i9TWQLl2zvQ" TargetMode="External"/><Relationship Id="rId15" Type="http://schemas.openxmlformats.org/officeDocument/2006/relationships/hyperlink" Target="https://youtu.be/XyVS7D0Xjzo" TargetMode="External"/><Relationship Id="rId23" Type="http://schemas.openxmlformats.org/officeDocument/2006/relationships/hyperlink" Target="https://youtu.be/uummfruG0XU" TargetMode="External"/><Relationship Id="rId10" Type="http://schemas.openxmlformats.org/officeDocument/2006/relationships/hyperlink" Target="https://youtu.be/f3d32SAl_hQ" TargetMode="External"/><Relationship Id="rId19" Type="http://schemas.openxmlformats.org/officeDocument/2006/relationships/hyperlink" Target="https://youtu.be/h81AK0-s7xM" TargetMode="External"/><Relationship Id="rId4" Type="http://schemas.openxmlformats.org/officeDocument/2006/relationships/hyperlink" Target="https://youtu.be/C1kZRe9h91A" TargetMode="External"/><Relationship Id="rId9" Type="http://schemas.openxmlformats.org/officeDocument/2006/relationships/hyperlink" Target="https://youtu.be/1FO2kU5v6T8" TargetMode="External"/><Relationship Id="rId14" Type="http://schemas.openxmlformats.org/officeDocument/2006/relationships/hyperlink" Target="https://youtu.be/rN6OkXdIGzo" TargetMode="External"/><Relationship Id="rId22" Type="http://schemas.openxmlformats.org/officeDocument/2006/relationships/hyperlink" Target="https://youtu.be/SiinCxpJxSU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65D33-78EA-4889-9BA7-4DC020C22B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64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neige tombe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https://youtu.be/Mh5RVcbsNyc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Voici un petit sapin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https://youtu.be/C1kZRe9h91A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L'as tu vu ce petit bonhomme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https://youtu.be/i9TWQLl2zvQ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Trotte, trotte renne rose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https://youtu.be/KVmcpC6X0-0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Noël, c'est comme un rythme de jazz 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https://youtu.be/5VpDBtEJeKI</a:t>
            </a: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 le père Noël vient me visiter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https://youtu.be/cMT7T3xVzx8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Canon de Noël 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https://youtu.be/1FO2kU5v6T8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petit lutin de Noël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https://youtu.be/f3d32SAl_hQ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 papa Noël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https://youtu.be/EW22n9F61lY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 Garçon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https://youtu.be/dt7veKx4WlE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little drummer boy </a:t>
            </a:r>
            <a:r>
              <a:rPr lang="en-GB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https://youtu.be/jTLvWWkeRkI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the ox and the grey donkey </a:t>
            </a:r>
            <a:r>
              <a:rPr lang="en-GB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https://youtu.be/rN6OkXdIGzo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tient le monde dans ses mains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https://youtu.be/XyVS7D0Xjzo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march of the Kings </a:t>
            </a:r>
            <a:r>
              <a:rPr lang="en-GB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https://youtu.be/lGsRTnaGFP0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Noël fait danser les couleurs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https://youtu.be/uPFOydneiT8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petit sapin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https://youtu.be/xVmZtmfa3cs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 arbre de Noel, Matt Maxwell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https://youtu.be/h81AK0-s7xM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Angels We Have Heard On High (Gloria In Excelsis Deo) </a:t>
            </a:r>
            <a:r>
              <a:rPr lang="en-GB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https://youtu.be/yVjdGRp53_M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Legend of Saint Nicholas in French </a:t>
            </a:r>
            <a:r>
              <a:rPr lang="en-GB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https://youtu.be/mZZqwKZVLbE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Enfant de paix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https://youtu.be/SiinCxpJxSU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gentil Pere Noel, Matt Maxwell https://youtu.be/mCWL8r6KhDY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Comptinette</a:t>
            </a: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renne de Noël - comptine à gestes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https://youtu.be/uummfruG0XU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Bientôt c'est Noël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https://youtu.be/_0hsITWVzpY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C'est Noël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https://youtu.be/-mr_wG06D0I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Joyeux noël 2020 - Carte virtuelle de noël </a:t>
            </a:r>
            <a:r>
              <a:rPr lang="fr-FR" sz="1800" u="sng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https://youtu.be/pz36Lmt9ak4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fr-FR" sz="18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18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fr-FR" sz="18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65D33-78EA-4889-9BA7-4DC020C22B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060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https://www.youtube.com/playlist?list=PLx16tQGPPybVwYlMQPQuf7vHWCJv5QAGg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65D33-78EA-4889-9BA7-4DC020C22B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12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FDAB1-42BB-4788-9596-D616C7BBE6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424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66289-900D-49AC-8D5A-95C8E754D9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640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7DAFA-5489-4EDE-A862-DFC7D434FA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100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F31-20F8-45A2-B4C8-941FBFDAC9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C71D-170E-4B36-B6EC-2304096B8E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5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F31-20F8-45A2-B4C8-941FBFDAC9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C71D-170E-4B36-B6EC-2304096B8E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18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F31-20F8-45A2-B4C8-941FBFDAC9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C71D-170E-4B36-B6EC-2304096B8E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0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F31-20F8-45A2-B4C8-941FBFDAC9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C71D-170E-4B36-B6EC-2304096B8E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7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F31-20F8-45A2-B4C8-941FBFDAC9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C71D-170E-4B36-B6EC-2304096B8E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4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F31-20F8-45A2-B4C8-941FBFDAC9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C71D-170E-4B36-B6EC-2304096B8E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92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F31-20F8-45A2-B4C8-941FBFDAC9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C71D-170E-4B36-B6EC-2304096B8E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34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F31-20F8-45A2-B4C8-941FBFDAC9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C71D-170E-4B36-B6EC-2304096B8E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8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40E53-288B-4E4F-9500-15F91469BD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5524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F31-20F8-45A2-B4C8-941FBFDAC9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C71D-170E-4B36-B6EC-2304096B8E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74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F31-20F8-45A2-B4C8-941FBFDAC9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C71D-170E-4B36-B6EC-2304096B8E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6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F31-20F8-45A2-B4C8-941FBFDAC9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C71D-170E-4B36-B6EC-2304096B8E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3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3B8A2-AA22-41FD-B5D2-6075EA2AEA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326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6C5F-1677-4F9A-8316-AD9F6197A9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916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C5B1D-B465-4D05-9C7E-B931F8CF3C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562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FE18-1CDD-4FED-92F7-9F62EF98A6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603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AF6DE-C728-4E02-8150-E0786C0234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846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4BBE3-14E4-4C45-8788-0DF51D0FBF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87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51F55-5802-42A5-952F-3AE39FEDC0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362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009AA6-D600-4D82-9C3D-559621E5D2C9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72548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1F31-20F8-45A2-B4C8-941FBFDAC9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4C71D-170E-4B36-B6EC-2304096B8E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6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5VpDBtEJeKI" TargetMode="External"/><Relationship Id="rId13" Type="http://schemas.openxmlformats.org/officeDocument/2006/relationships/hyperlink" Target="https://youtu.be/dt7veKx4WlE" TargetMode="External"/><Relationship Id="rId18" Type="http://schemas.openxmlformats.org/officeDocument/2006/relationships/hyperlink" Target="https://youtu.be/uPFOydneiT8" TargetMode="External"/><Relationship Id="rId26" Type="http://schemas.openxmlformats.org/officeDocument/2006/relationships/hyperlink" Target="https://youtu.be/_0hsITWVzpY" TargetMode="External"/><Relationship Id="rId3" Type="http://schemas.openxmlformats.org/officeDocument/2006/relationships/image" Target="../media/image5.jpeg"/><Relationship Id="rId21" Type="http://schemas.openxmlformats.org/officeDocument/2006/relationships/hyperlink" Target="https://youtu.be/yVjdGRp53_M" TargetMode="External"/><Relationship Id="rId7" Type="http://schemas.openxmlformats.org/officeDocument/2006/relationships/hyperlink" Target="https://youtu.be/KVmcpC6X0-0" TargetMode="External"/><Relationship Id="rId12" Type="http://schemas.openxmlformats.org/officeDocument/2006/relationships/hyperlink" Target="https://youtu.be/EW22n9F61lY" TargetMode="External"/><Relationship Id="rId17" Type="http://schemas.openxmlformats.org/officeDocument/2006/relationships/hyperlink" Target="https://youtu.be/lGsRTnaGFP0" TargetMode="External"/><Relationship Id="rId25" Type="http://schemas.openxmlformats.org/officeDocument/2006/relationships/hyperlink" Target="https://youtu.be/uummfruG0XU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youtu.be/XyVS7D0Xjzo" TargetMode="External"/><Relationship Id="rId20" Type="http://schemas.openxmlformats.org/officeDocument/2006/relationships/hyperlink" Target="https://youtu.be/h81AK0-s7x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youtu.be/i9TWQLl2zvQ" TargetMode="External"/><Relationship Id="rId11" Type="http://schemas.openxmlformats.org/officeDocument/2006/relationships/hyperlink" Target="https://youtu.be/f3d32SAl_hQ" TargetMode="External"/><Relationship Id="rId24" Type="http://schemas.openxmlformats.org/officeDocument/2006/relationships/hyperlink" Target="https://youtu.be/mCWL8r6KhDY" TargetMode="External"/><Relationship Id="rId5" Type="http://schemas.openxmlformats.org/officeDocument/2006/relationships/hyperlink" Target="https://youtu.be/C1kZRe9h91A" TargetMode="External"/><Relationship Id="rId15" Type="http://schemas.openxmlformats.org/officeDocument/2006/relationships/hyperlink" Target="https://youtu.be/rN6OkXdIGzo" TargetMode="External"/><Relationship Id="rId23" Type="http://schemas.openxmlformats.org/officeDocument/2006/relationships/hyperlink" Target="https://youtu.be/SiinCxpJxSU" TargetMode="External"/><Relationship Id="rId28" Type="http://schemas.openxmlformats.org/officeDocument/2006/relationships/hyperlink" Target="https://youtu.be/pz36Lmt9ak4" TargetMode="External"/><Relationship Id="rId10" Type="http://schemas.openxmlformats.org/officeDocument/2006/relationships/hyperlink" Target="https://youtu.be/1FO2kU5v6T8" TargetMode="External"/><Relationship Id="rId19" Type="http://schemas.openxmlformats.org/officeDocument/2006/relationships/hyperlink" Target="https://youtu.be/xVmZtmfa3cs" TargetMode="External"/><Relationship Id="rId4" Type="http://schemas.openxmlformats.org/officeDocument/2006/relationships/hyperlink" Target="https://youtu.be/Mh5RVcbsNyc" TargetMode="External"/><Relationship Id="rId9" Type="http://schemas.openxmlformats.org/officeDocument/2006/relationships/hyperlink" Target="https://youtu.be/cMT7T3xVzx8" TargetMode="External"/><Relationship Id="rId14" Type="http://schemas.openxmlformats.org/officeDocument/2006/relationships/hyperlink" Target="https://youtu.be/jTLvWWkeRkI" TargetMode="External"/><Relationship Id="rId22" Type="http://schemas.openxmlformats.org/officeDocument/2006/relationships/hyperlink" Target="https://youtu.be/mZZqwKZVLbE" TargetMode="External"/><Relationship Id="rId27" Type="http://schemas.openxmlformats.org/officeDocument/2006/relationships/hyperlink" Target="https://youtu.be/-mr_wG06D0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x16tQGPPybVwYlMQPQuf7vHWCJv5QAG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99" y="3429000"/>
            <a:ext cx="3309015" cy="33090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413414"/>
            <a:ext cx="8229600" cy="3231609"/>
          </a:xfrm>
          <a:prstGeom prst="wedgeRoundRectCallout">
            <a:avLst>
              <a:gd name="adj1" fmla="val -31408"/>
              <a:gd name="adj2" fmla="val 81956"/>
              <a:gd name="adj3" fmla="val 16667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51262"/>
            <a:ext cx="82097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Segoe UI Emoji" panose="020B0502040204020203" pitchFamily="34" charset="0"/>
                <a:cs typeface="+mn-cs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Segoe Print" panose="02000600000000000000" pitchFamily="2" charset="0"/>
                <a:ea typeface="Segoe UI Emoji" panose="020B0502040204020203" pitchFamily="34" charset="0"/>
              </a:rPr>
              <a:t>Bonjour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002060"/>
              </a:solidFill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002060"/>
                </a:solidFill>
                <a:latin typeface="Segoe Print" panose="02000600000000000000" pitchFamily="2" charset="0"/>
                <a:ea typeface="Segoe UI Emoji" panose="020B0502040204020203" pitchFamily="34" charset="0"/>
              </a:rPr>
              <a:t>Here is a French musical advent calendar for you to enjoy throughout December! </a:t>
            </a:r>
          </a:p>
          <a:p>
            <a:pPr lvl="0">
              <a:defRPr/>
            </a:pPr>
            <a:endParaRPr lang="en-US" sz="1400" dirty="0">
              <a:solidFill>
                <a:srgbClr val="002060"/>
              </a:solidFill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Segoe Print" panose="02000600000000000000" pitchFamily="2" charset="0"/>
                <a:ea typeface="Segoe UI Emoji" panose="020B0502040204020203" pitchFamily="34" charset="0"/>
              </a:rPr>
              <a:t>Each day, click on the date to listen to a different French Christmas song.</a:t>
            </a:r>
          </a:p>
          <a:p>
            <a:pPr>
              <a:defRPr/>
            </a:pPr>
            <a:endParaRPr lang="en-US" sz="1400" dirty="0">
              <a:solidFill>
                <a:srgbClr val="002060"/>
              </a:solidFill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Segoe Print" panose="02000600000000000000" pitchFamily="2" charset="0"/>
                <a:ea typeface="Segoe UI Emoji" panose="020B0502040204020203" pitchFamily="34" charset="0"/>
              </a:rPr>
              <a:t>Tip! Click “Slide Show” then click “From Beginning”, then once the PPT is in presentation mode, click on the advent calendar below to get started.</a:t>
            </a:r>
          </a:p>
          <a:p>
            <a:pPr>
              <a:defRPr/>
            </a:pPr>
            <a:endParaRPr lang="en-US" sz="1400" dirty="0">
              <a:solidFill>
                <a:srgbClr val="002060"/>
              </a:solidFill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Segoe Print" panose="02000600000000000000" pitchFamily="2" charset="0"/>
                <a:ea typeface="Segoe UI Emoji" panose="020B0502040204020203" pitchFamily="34" charset="0"/>
              </a:rPr>
              <a:t>OPTIONAL CHRISTMAS CHALLENGE: Choose one of the French Christmas songs from the virtual Advent calendar and learn it to perform to your family!</a:t>
            </a:r>
          </a:p>
          <a:p>
            <a:pPr marL="342900" indent="-342900">
              <a:buAutoNum type="arabicPeriod"/>
              <a:defRPr/>
            </a:pPr>
            <a:endParaRPr lang="en-US" sz="1400" dirty="0">
              <a:solidFill>
                <a:srgbClr val="002060"/>
              </a:solidFill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Segoe Print" panose="02000600000000000000" pitchFamily="2" charset="0"/>
                <a:ea typeface="Segoe UI Emoji" panose="020B0502040204020203" pitchFamily="34" charset="0"/>
              </a:rPr>
              <a:t>                   Joyeux Noël ! (Merry Christmas!)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2060"/>
                </a:solidFill>
                <a:latin typeface="Segoe Print" panose="02000600000000000000" pitchFamily="2" charset="0"/>
                <a:ea typeface="Segoe UI Emoji" panose="020B0502040204020203" pitchFamily="34" charset="0"/>
              </a:rPr>
              <a:t>                         Madame Pandit</a:t>
            </a:r>
          </a:p>
        </p:txBody>
      </p:sp>
      <p:pic>
        <p:nvPicPr>
          <p:cNvPr id="7" name="Picture 6" descr="A picture containing building, many, sitting, bunch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F187E3-E337-402A-A219-0528C1401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10743"/>
            <a:ext cx="2615952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16B74C-2176-4193-B756-71F536BB8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44624"/>
            <a:ext cx="6768752" cy="6768752"/>
          </a:xfrm>
          <a:prstGeom prst="rect">
            <a:avLst/>
          </a:prstGeom>
        </p:spPr>
      </p:pic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7EC72314-85E6-4D7C-95CE-67D174A92B4E}"/>
              </a:ext>
            </a:extLst>
          </p:cNvPr>
          <p:cNvSpPr txBox="1"/>
          <p:nvPr/>
        </p:nvSpPr>
        <p:spPr>
          <a:xfrm>
            <a:off x="1331640" y="188640"/>
            <a:ext cx="1368152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C8A84FA3-AFCB-4152-B653-0ACCE8B0A396}"/>
              </a:ext>
            </a:extLst>
          </p:cNvPr>
          <p:cNvSpPr txBox="1"/>
          <p:nvPr/>
        </p:nvSpPr>
        <p:spPr>
          <a:xfrm>
            <a:off x="2843808" y="188640"/>
            <a:ext cx="1152128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0C49A4-2571-4B07-9ECE-A8D4A5B06EE6}"/>
              </a:ext>
            </a:extLst>
          </p:cNvPr>
          <p:cNvSpPr txBox="1"/>
          <p:nvPr/>
        </p:nvSpPr>
        <p:spPr>
          <a:xfrm>
            <a:off x="4067944" y="188640"/>
            <a:ext cx="1152128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hlinkClick r:id="rId7"/>
            <a:extLst>
              <a:ext uri="{FF2B5EF4-FFF2-40B4-BE49-F238E27FC236}">
                <a16:creationId xmlns:a16="http://schemas.microsoft.com/office/drawing/2014/main" id="{93E53CC8-6F09-4840-A9A6-2F7084CC5B5C}"/>
              </a:ext>
            </a:extLst>
          </p:cNvPr>
          <p:cNvSpPr txBox="1"/>
          <p:nvPr/>
        </p:nvSpPr>
        <p:spPr>
          <a:xfrm>
            <a:off x="4067944" y="1196752"/>
            <a:ext cx="1152128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>
            <a:hlinkClick r:id="rId8"/>
            <a:extLst>
              <a:ext uri="{FF2B5EF4-FFF2-40B4-BE49-F238E27FC236}">
                <a16:creationId xmlns:a16="http://schemas.microsoft.com/office/drawing/2014/main" id="{3308EC24-3B29-4837-B4E6-528E5980A880}"/>
              </a:ext>
            </a:extLst>
          </p:cNvPr>
          <p:cNvSpPr txBox="1"/>
          <p:nvPr/>
        </p:nvSpPr>
        <p:spPr>
          <a:xfrm>
            <a:off x="5292080" y="188640"/>
            <a:ext cx="1008112" cy="18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>
            <a:hlinkClick r:id="rId9"/>
            <a:extLst>
              <a:ext uri="{FF2B5EF4-FFF2-40B4-BE49-F238E27FC236}">
                <a16:creationId xmlns:a16="http://schemas.microsoft.com/office/drawing/2014/main" id="{CB790F07-17BE-4545-9B5C-7D16279F864D}"/>
              </a:ext>
            </a:extLst>
          </p:cNvPr>
          <p:cNvSpPr txBox="1"/>
          <p:nvPr/>
        </p:nvSpPr>
        <p:spPr>
          <a:xfrm>
            <a:off x="6372200" y="188640"/>
            <a:ext cx="1440160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A74F54B9-10F3-46C9-8419-C1EBF8DBBAB4}"/>
              </a:ext>
            </a:extLst>
          </p:cNvPr>
          <p:cNvSpPr txBox="1"/>
          <p:nvPr/>
        </p:nvSpPr>
        <p:spPr>
          <a:xfrm>
            <a:off x="1331640" y="1700808"/>
            <a:ext cx="720080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hlinkClick r:id="rId11"/>
            <a:extLst>
              <a:ext uri="{FF2B5EF4-FFF2-40B4-BE49-F238E27FC236}">
                <a16:creationId xmlns:a16="http://schemas.microsoft.com/office/drawing/2014/main" id="{A14127F0-E1A5-4814-91E4-0E8B6652A821}"/>
              </a:ext>
            </a:extLst>
          </p:cNvPr>
          <p:cNvSpPr txBox="1"/>
          <p:nvPr/>
        </p:nvSpPr>
        <p:spPr>
          <a:xfrm>
            <a:off x="2195736" y="1700808"/>
            <a:ext cx="936104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>
            <a:hlinkClick r:id="rId12"/>
            <a:extLst>
              <a:ext uri="{FF2B5EF4-FFF2-40B4-BE49-F238E27FC236}">
                <a16:creationId xmlns:a16="http://schemas.microsoft.com/office/drawing/2014/main" id="{C9BEE213-6AF8-4866-9A88-D480A7696206}"/>
              </a:ext>
            </a:extLst>
          </p:cNvPr>
          <p:cNvSpPr txBox="1"/>
          <p:nvPr/>
        </p:nvSpPr>
        <p:spPr>
          <a:xfrm>
            <a:off x="3275856" y="1700808"/>
            <a:ext cx="720080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TextBox 19">
            <a:hlinkClick r:id="rId13"/>
            <a:extLst>
              <a:ext uri="{FF2B5EF4-FFF2-40B4-BE49-F238E27FC236}">
                <a16:creationId xmlns:a16="http://schemas.microsoft.com/office/drawing/2014/main" id="{8EDC575A-FE77-4201-83EF-2E4A772FAB21}"/>
              </a:ext>
            </a:extLst>
          </p:cNvPr>
          <p:cNvSpPr txBox="1"/>
          <p:nvPr/>
        </p:nvSpPr>
        <p:spPr>
          <a:xfrm>
            <a:off x="4067944" y="2060848"/>
            <a:ext cx="2232248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4" name="TextBox 23">
            <a:hlinkClick r:id="rId14"/>
            <a:extLst>
              <a:ext uri="{FF2B5EF4-FFF2-40B4-BE49-F238E27FC236}">
                <a16:creationId xmlns:a16="http://schemas.microsoft.com/office/drawing/2014/main" id="{026D4EFB-CC9B-4E10-AB66-57A87E3D159F}"/>
              </a:ext>
            </a:extLst>
          </p:cNvPr>
          <p:cNvSpPr txBox="1"/>
          <p:nvPr/>
        </p:nvSpPr>
        <p:spPr>
          <a:xfrm>
            <a:off x="6372200" y="1700808"/>
            <a:ext cx="1440160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8" name="TextBox 27">
            <a:hlinkClick r:id="rId15"/>
            <a:extLst>
              <a:ext uri="{FF2B5EF4-FFF2-40B4-BE49-F238E27FC236}">
                <a16:creationId xmlns:a16="http://schemas.microsoft.com/office/drawing/2014/main" id="{3BF42B55-F7BC-4832-801F-60435CB842D8}"/>
              </a:ext>
            </a:extLst>
          </p:cNvPr>
          <p:cNvSpPr txBox="1"/>
          <p:nvPr/>
        </p:nvSpPr>
        <p:spPr>
          <a:xfrm>
            <a:off x="1331640" y="3429000"/>
            <a:ext cx="180020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0" name="TextBox 29">
            <a:hlinkClick r:id="rId16"/>
            <a:extLst>
              <a:ext uri="{FF2B5EF4-FFF2-40B4-BE49-F238E27FC236}">
                <a16:creationId xmlns:a16="http://schemas.microsoft.com/office/drawing/2014/main" id="{00331273-5468-498C-938C-0C759A6BB7BF}"/>
              </a:ext>
            </a:extLst>
          </p:cNvPr>
          <p:cNvSpPr txBox="1"/>
          <p:nvPr/>
        </p:nvSpPr>
        <p:spPr>
          <a:xfrm>
            <a:off x="3275856" y="2996952"/>
            <a:ext cx="1512168" cy="18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hlinkClick r:id="rId17"/>
            <a:extLst>
              <a:ext uri="{FF2B5EF4-FFF2-40B4-BE49-F238E27FC236}">
                <a16:creationId xmlns:a16="http://schemas.microsoft.com/office/drawing/2014/main" id="{5C9E64B6-9FBA-4CC6-8757-B70200C422E8}"/>
              </a:ext>
            </a:extLst>
          </p:cNvPr>
          <p:cNvSpPr txBox="1"/>
          <p:nvPr/>
        </p:nvSpPr>
        <p:spPr>
          <a:xfrm>
            <a:off x="4860032" y="2996952"/>
            <a:ext cx="1440160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hlinkClick r:id="rId18"/>
            <a:extLst>
              <a:ext uri="{FF2B5EF4-FFF2-40B4-BE49-F238E27FC236}">
                <a16:creationId xmlns:a16="http://schemas.microsoft.com/office/drawing/2014/main" id="{7AFE5002-331D-4907-85BC-65A61E7EFB22}"/>
              </a:ext>
            </a:extLst>
          </p:cNvPr>
          <p:cNvSpPr txBox="1"/>
          <p:nvPr/>
        </p:nvSpPr>
        <p:spPr>
          <a:xfrm>
            <a:off x="6372200" y="2996952"/>
            <a:ext cx="1440160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TextBox 21">
            <a:hlinkClick r:id="rId19"/>
            <a:extLst>
              <a:ext uri="{FF2B5EF4-FFF2-40B4-BE49-F238E27FC236}">
                <a16:creationId xmlns:a16="http://schemas.microsoft.com/office/drawing/2014/main" id="{476EF0B4-8F1D-4396-B5F3-3E78D4E3D925}"/>
              </a:ext>
            </a:extLst>
          </p:cNvPr>
          <p:cNvSpPr txBox="1"/>
          <p:nvPr/>
        </p:nvSpPr>
        <p:spPr>
          <a:xfrm>
            <a:off x="1331640" y="4149080"/>
            <a:ext cx="79208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>
            <a:hlinkClick r:id="rId20"/>
            <a:extLst>
              <a:ext uri="{FF2B5EF4-FFF2-40B4-BE49-F238E27FC236}">
                <a16:creationId xmlns:a16="http://schemas.microsoft.com/office/drawing/2014/main" id="{0D8571C8-1AA4-441F-8C7F-71DE6B6E91CF}"/>
              </a:ext>
            </a:extLst>
          </p:cNvPr>
          <p:cNvSpPr txBox="1"/>
          <p:nvPr/>
        </p:nvSpPr>
        <p:spPr>
          <a:xfrm>
            <a:off x="2195736" y="4149080"/>
            <a:ext cx="1008112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TextBox 25">
            <a:hlinkClick r:id="rId21"/>
            <a:extLst>
              <a:ext uri="{FF2B5EF4-FFF2-40B4-BE49-F238E27FC236}">
                <a16:creationId xmlns:a16="http://schemas.microsoft.com/office/drawing/2014/main" id="{5EFEC5B3-6D6D-49E5-B20D-DCA4C87831ED}"/>
              </a:ext>
            </a:extLst>
          </p:cNvPr>
          <p:cNvSpPr txBox="1"/>
          <p:nvPr/>
        </p:nvSpPr>
        <p:spPr>
          <a:xfrm>
            <a:off x="3275856" y="4941168"/>
            <a:ext cx="1512168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7" name="TextBox 26">
            <a:hlinkClick r:id="rId22"/>
            <a:extLst>
              <a:ext uri="{FF2B5EF4-FFF2-40B4-BE49-F238E27FC236}">
                <a16:creationId xmlns:a16="http://schemas.microsoft.com/office/drawing/2014/main" id="{89DD7BCF-D86F-46BD-A9AF-85D700F5D229}"/>
              </a:ext>
            </a:extLst>
          </p:cNvPr>
          <p:cNvSpPr txBox="1"/>
          <p:nvPr/>
        </p:nvSpPr>
        <p:spPr>
          <a:xfrm>
            <a:off x="4860032" y="4509120"/>
            <a:ext cx="100811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Box 28">
            <a:hlinkClick r:id="rId23"/>
            <a:extLst>
              <a:ext uri="{FF2B5EF4-FFF2-40B4-BE49-F238E27FC236}">
                <a16:creationId xmlns:a16="http://schemas.microsoft.com/office/drawing/2014/main" id="{38FE2B9F-2876-430C-A759-13EA121AA721}"/>
              </a:ext>
            </a:extLst>
          </p:cNvPr>
          <p:cNvSpPr txBox="1"/>
          <p:nvPr/>
        </p:nvSpPr>
        <p:spPr>
          <a:xfrm>
            <a:off x="6012160" y="4509120"/>
            <a:ext cx="180020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>
            <a:hlinkClick r:id="rId24"/>
            <a:extLst>
              <a:ext uri="{FF2B5EF4-FFF2-40B4-BE49-F238E27FC236}">
                <a16:creationId xmlns:a16="http://schemas.microsoft.com/office/drawing/2014/main" id="{F0AEB0E1-1E98-4F45-BED7-0C76074BD5C5}"/>
              </a:ext>
            </a:extLst>
          </p:cNvPr>
          <p:cNvSpPr txBox="1"/>
          <p:nvPr/>
        </p:nvSpPr>
        <p:spPr>
          <a:xfrm>
            <a:off x="1331640" y="5445224"/>
            <a:ext cx="115212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2" name="TextBox 31">
            <a:hlinkClick r:id="rId25"/>
            <a:extLst>
              <a:ext uri="{FF2B5EF4-FFF2-40B4-BE49-F238E27FC236}">
                <a16:creationId xmlns:a16="http://schemas.microsoft.com/office/drawing/2014/main" id="{005EECA4-D6FC-415E-A210-3F47494BD8F9}"/>
              </a:ext>
            </a:extLst>
          </p:cNvPr>
          <p:cNvSpPr txBox="1"/>
          <p:nvPr/>
        </p:nvSpPr>
        <p:spPr>
          <a:xfrm>
            <a:off x="2555776" y="5445224"/>
            <a:ext cx="648072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hlinkClick r:id="rId26"/>
            <a:extLst>
              <a:ext uri="{FF2B5EF4-FFF2-40B4-BE49-F238E27FC236}">
                <a16:creationId xmlns:a16="http://schemas.microsoft.com/office/drawing/2014/main" id="{EAEAEC8A-FDB8-4F8E-98F4-B14027616F2F}"/>
              </a:ext>
            </a:extLst>
          </p:cNvPr>
          <p:cNvSpPr txBox="1"/>
          <p:nvPr/>
        </p:nvSpPr>
        <p:spPr>
          <a:xfrm>
            <a:off x="3275856" y="5805264"/>
            <a:ext cx="108012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4" name="TextBox 33">
            <a:hlinkClick r:id="rId27"/>
            <a:extLst>
              <a:ext uri="{FF2B5EF4-FFF2-40B4-BE49-F238E27FC236}">
                <a16:creationId xmlns:a16="http://schemas.microsoft.com/office/drawing/2014/main" id="{A6E4332C-5F53-4CC8-AAC7-06747D950DAF}"/>
              </a:ext>
            </a:extLst>
          </p:cNvPr>
          <p:cNvSpPr txBox="1"/>
          <p:nvPr/>
        </p:nvSpPr>
        <p:spPr>
          <a:xfrm>
            <a:off x="4427984" y="5805264"/>
            <a:ext cx="144016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6" name="TextBox 35">
            <a:hlinkClick r:id="rId28"/>
            <a:extLst>
              <a:ext uri="{FF2B5EF4-FFF2-40B4-BE49-F238E27FC236}">
                <a16:creationId xmlns:a16="http://schemas.microsoft.com/office/drawing/2014/main" id="{10765C62-C4EE-4C20-A07D-6555E27528C1}"/>
              </a:ext>
            </a:extLst>
          </p:cNvPr>
          <p:cNvSpPr txBox="1"/>
          <p:nvPr/>
        </p:nvSpPr>
        <p:spPr>
          <a:xfrm>
            <a:off x="6012160" y="5445224"/>
            <a:ext cx="180020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87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iagram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194C2B6-C2C3-4911-B83A-BCBDB9622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55" y="0"/>
            <a:ext cx="4845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68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ind_0738_slide">
  <a:themeElements>
    <a:clrScheme name="ind_0738_slide 2">
      <a:dk1>
        <a:srgbClr val="333333"/>
      </a:dk1>
      <a:lt1>
        <a:srgbClr val="FFFFFF"/>
      </a:lt1>
      <a:dk2>
        <a:srgbClr val="3333CC"/>
      </a:dk2>
      <a:lt2>
        <a:srgbClr val="FFFFFF"/>
      </a:lt2>
      <a:accent1>
        <a:srgbClr val="9CCFFF"/>
      </a:accent1>
      <a:accent2>
        <a:srgbClr val="CCCCFF"/>
      </a:accent2>
      <a:accent3>
        <a:srgbClr val="ADADE2"/>
      </a:accent3>
      <a:accent4>
        <a:srgbClr val="DADADA"/>
      </a:accent4>
      <a:accent5>
        <a:srgbClr val="CBE4FF"/>
      </a:accent5>
      <a:accent6>
        <a:srgbClr val="B9B9E7"/>
      </a:accent6>
      <a:hlink>
        <a:srgbClr val="98EEE3"/>
      </a:hlink>
      <a:folHlink>
        <a:srgbClr val="EADCF7"/>
      </a:folHlink>
    </a:clrScheme>
    <a:fontScheme name="ind_0738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738_slide 1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9B9BFF"/>
        </a:accent1>
        <a:accent2>
          <a:srgbClr val="ADADE0"/>
        </a:accent2>
        <a:accent3>
          <a:srgbClr val="ADADE2"/>
        </a:accent3>
        <a:accent4>
          <a:srgbClr val="DADADA"/>
        </a:accent4>
        <a:accent5>
          <a:srgbClr val="CBCBFF"/>
        </a:accent5>
        <a:accent6>
          <a:srgbClr val="9C9CCB"/>
        </a:accent6>
        <a:hlink>
          <a:srgbClr val="D9D9FF"/>
        </a:hlink>
        <a:folHlink>
          <a:srgbClr val="BAB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2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9CCFFF"/>
        </a:accent1>
        <a:accent2>
          <a:srgbClr val="CCCCFF"/>
        </a:accent2>
        <a:accent3>
          <a:srgbClr val="ADADE2"/>
        </a:accent3>
        <a:accent4>
          <a:srgbClr val="DADADA"/>
        </a:accent4>
        <a:accent5>
          <a:srgbClr val="CBE4FF"/>
        </a:accent5>
        <a:accent6>
          <a:srgbClr val="B9B9E7"/>
        </a:accent6>
        <a:hlink>
          <a:srgbClr val="98EEE3"/>
        </a:hlink>
        <a:folHlink>
          <a:srgbClr val="EADC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3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C9C9FF"/>
        </a:accent1>
        <a:accent2>
          <a:srgbClr val="FFBFA8"/>
        </a:accent2>
        <a:accent3>
          <a:srgbClr val="ADADE2"/>
        </a:accent3>
        <a:accent4>
          <a:srgbClr val="DADADA"/>
        </a:accent4>
        <a:accent5>
          <a:srgbClr val="E1E1FF"/>
        </a:accent5>
        <a:accent6>
          <a:srgbClr val="E7AD98"/>
        </a:accent6>
        <a:hlink>
          <a:srgbClr val="F2EA7C"/>
        </a:hlink>
        <a:folHlink>
          <a:srgbClr val="9BF5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4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FFDD7D"/>
        </a:accent1>
        <a:accent2>
          <a:srgbClr val="A6F092"/>
        </a:accent2>
        <a:accent3>
          <a:srgbClr val="ADADE2"/>
        </a:accent3>
        <a:accent4>
          <a:srgbClr val="DADADA"/>
        </a:accent4>
        <a:accent5>
          <a:srgbClr val="FFEBBF"/>
        </a:accent5>
        <a:accent6>
          <a:srgbClr val="96D984"/>
        </a:accent6>
        <a:hlink>
          <a:srgbClr val="FFBAC1"/>
        </a:hlink>
        <a:folHlink>
          <a:srgbClr val="C9C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738_slid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B9B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BCBFF"/>
        </a:accent5>
        <a:accent6>
          <a:srgbClr val="9C9CCB"/>
        </a:accent6>
        <a:hlink>
          <a:srgbClr val="D9D9FF"/>
        </a:hlink>
        <a:folHlink>
          <a:srgbClr val="BABA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38_slid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CCF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BE4FF"/>
        </a:accent5>
        <a:accent6>
          <a:srgbClr val="B9B9E7"/>
        </a:accent6>
        <a:hlink>
          <a:srgbClr val="98EEE3"/>
        </a:hlink>
        <a:folHlink>
          <a:srgbClr val="EADC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38_slid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9C9FF"/>
        </a:accent1>
        <a:accent2>
          <a:srgbClr val="FFBFA8"/>
        </a:accent2>
        <a:accent3>
          <a:srgbClr val="FFFFFF"/>
        </a:accent3>
        <a:accent4>
          <a:srgbClr val="000000"/>
        </a:accent4>
        <a:accent5>
          <a:srgbClr val="E1E1FF"/>
        </a:accent5>
        <a:accent6>
          <a:srgbClr val="E7AD98"/>
        </a:accent6>
        <a:hlink>
          <a:srgbClr val="F2EA7C"/>
        </a:hlink>
        <a:folHlink>
          <a:srgbClr val="9BF5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38_slid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D7D"/>
        </a:accent1>
        <a:accent2>
          <a:srgbClr val="A6F092"/>
        </a:accent2>
        <a:accent3>
          <a:srgbClr val="FFFFFF"/>
        </a:accent3>
        <a:accent4>
          <a:srgbClr val="000000"/>
        </a:accent4>
        <a:accent5>
          <a:srgbClr val="FFEBBF"/>
        </a:accent5>
        <a:accent6>
          <a:srgbClr val="96D984"/>
        </a:accent6>
        <a:hlink>
          <a:srgbClr val="FFBAC1"/>
        </a:hlink>
        <a:folHlink>
          <a:srgbClr val="C9C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renchBorder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kt42</Template>
  <TotalTime>2195</TotalTime>
  <Words>442</Words>
  <Application>Microsoft Office PowerPoint</Application>
  <PresentationFormat>On-screen Show (4:3)</PresentationFormat>
  <Paragraphs>46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Segoe Print</vt:lpstr>
      <vt:lpstr>Segoe UI Emoji</vt:lpstr>
      <vt:lpstr>Times New Roman</vt:lpstr>
      <vt:lpstr>Trebuchet MS</vt:lpstr>
      <vt:lpstr>ind_0738_slide</vt:lpstr>
      <vt:lpstr>1_FrenchBorder2020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Musical Advent Calendar 2020</dc:title>
  <dc:creator>Madame Birtwistle</dc:creator>
  <cp:lastModifiedBy>Anita Pandit</cp:lastModifiedBy>
  <cp:revision>143</cp:revision>
  <dcterms:created xsi:type="dcterms:W3CDTF">2015-02-09T22:15:03Z</dcterms:created>
  <dcterms:modified xsi:type="dcterms:W3CDTF">2023-12-13T10:17:34Z</dcterms:modified>
</cp:coreProperties>
</file>