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97CC-0007-DA30-182E-48613FD9C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1EE9F-F31D-0782-FB51-941D2C73C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7448-149E-2056-C964-B676A638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8D7B-8F47-58C0-CD50-CDE70BEBA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C3BAC-3EA3-D70B-12BD-9AB9B0C8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8564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7C05-AD56-E428-EC17-B086954AC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88805-5E47-184A-7AF7-3D0F9CF25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E59EF-2874-1906-0EA0-898CB362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245B-4A68-8E44-1CA2-18C20599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ABF16-FDC9-FBD4-83A2-CA2DE3D8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976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65AA2-EF68-AC06-E1C1-5579CB9B5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438D5-5A0D-E9A3-E7D8-39C1A816C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6990B-67F0-FF5D-11F8-9B4B4DFB0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58923-FAD1-F306-3267-42AE3EDE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2D5DD-8A01-086D-8566-5447B7EE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148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70CA7-F4B9-77E6-5D40-BFCEE947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A05A9-69CC-AC58-40EB-A79EB5634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73C3-DC22-1138-D370-B1F54FC64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FE695-9AE3-ED8A-294D-932ACAA4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99B29-FB72-4FEB-BEC7-F711D41A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8516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FC7D-B287-3F5F-102B-CEFB0DF50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F51FD-888D-5E4A-0EE7-05EB4863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A6A16-D9C0-A8C0-C4C4-53B60BC64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FE543-2201-5226-2D33-A0ED3FCDE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7770F-6213-19AA-06D4-30490342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280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3CC35-C746-89A5-674D-434E5389A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7CE03-0FB1-A47C-89D0-C62FA97B5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56A6-22F4-6E97-2D3F-2D5F3FE6B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0FDF5-111B-D1F2-9923-38838403B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DBB60-86B2-5D13-ED8D-C74C5B8A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0028C-37FD-EB97-6FEF-3E1BAB72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761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CE614-B85D-58B2-38C9-441F58B42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DEF64-9D2F-3F34-A914-D1C0F30DB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924FD-3A4D-0006-B3E1-B9B4808D9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2547B-B190-0026-650E-401FEB07D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1B936E-7434-5E0E-C8E2-CE07CF094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6B39DF-84AB-68E0-3EA0-D6A78C980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690605-F6B1-1C19-587C-CDBBDCA8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340C7-566A-DF97-1F7D-3AC093F27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5712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AD33-79B0-5944-3DEB-D060EFAB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09CC1-CBB3-03A3-B954-43B0A563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8D331F-275C-065C-3C0E-0B86FE74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90699E-43A5-A9CE-EE7D-E82256A7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8473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5520F9-86DC-908E-B81D-4336B7CB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3BA217-B11E-4724-D028-96B471D7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58462-9CB4-044F-6302-788E8315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0360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A527-661E-DA5D-C849-4429B3A17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F5CEE-38F6-1AAA-A00D-EAEDA63E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3A729-47C4-47CB-D8C9-9D193C38E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A2926-D923-98A1-EEB9-1CF46012E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91FD3-C76C-84AE-AC56-D52E7EF0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CFA58-BF1A-57AA-BBAE-6D5DFDDB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9548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CD3D-6191-4DF8-DDC8-171AD55FB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F461E-7526-FD30-5646-CD0583BCD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FD5E3-4FDC-5792-3C6F-5CB7721DD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296C1-F865-C64C-B9FD-DEF89EB6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754CD-F0FB-04DF-3B0C-7F0F6B2D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0ADD-CBBF-D5FC-D127-67E3FDD98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9635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CCBE34-7DB5-C0CF-93FF-A650C08D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44BF8-88C9-94C3-A1AA-312C2E7E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E8B6-A52A-2496-1C26-46856F0BB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FFAC-8C86-8945-A4DC-BB20E6CD0E03}" type="datetimeFigureOut">
              <a:rPr lang="en-AE" smtClean="0"/>
              <a:t>29/10/2023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5AD8D-EE32-BFD0-14E8-C2A7172F5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A8AF-DDF7-21B5-B65B-EDDB6A91B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D04F-7495-804C-89A8-78646EB9E87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7484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F806-A2A0-C539-5A80-F67D96ADF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E" dirty="0"/>
              <a:t>Anglo Saxons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0A5AC-445A-34EC-AAF2-77B66669E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E" dirty="0"/>
              <a:t>By Thomas Burton</a:t>
            </a:r>
          </a:p>
        </p:txBody>
      </p:sp>
    </p:spTree>
    <p:extLst>
      <p:ext uri="{BB962C8B-B14F-4D97-AF65-F5344CB8AC3E}">
        <p14:creationId xmlns:p14="http://schemas.microsoft.com/office/powerpoint/2010/main" val="367539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3010B-4925-196C-23FF-23A62D9A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65" y="1793247"/>
            <a:ext cx="4234394" cy="344783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AE" sz="4000" dirty="0"/>
              <a:t>A massive burial site of an Anglo Saxon king was found at Sutton-Hoo in Suffolk.</a:t>
            </a:r>
          </a:p>
        </p:txBody>
      </p:sp>
      <p:pic>
        <p:nvPicPr>
          <p:cNvPr id="9218" name="Picture 2" descr="Sutton Hoo: Where &amp; What Was Found At The Anglo-Saxon Burial Site? |  HistoryExtra">
            <a:extLst>
              <a:ext uri="{FF2B5EF4-FFF2-40B4-BE49-F238E27FC236}">
                <a16:creationId xmlns:a16="http://schemas.microsoft.com/office/drawing/2014/main" id="{A6212BE1-E755-EA5D-48CD-10DC47DA89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6" b="1"/>
          <a:stretch/>
        </p:blipFill>
        <p:spPr bwMode="auto">
          <a:xfrm>
            <a:off x="5854890" y="877414"/>
            <a:ext cx="5453545" cy="498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32" name="Group 9231">
            <a:extLst>
              <a:ext uri="{FF2B5EF4-FFF2-40B4-BE49-F238E27FC236}">
                <a16:creationId xmlns:a16="http://schemas.microsoft.com/office/drawing/2014/main" id="{434FA563-76F6-CDCF-AEA0-A7B78E446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9233" name="Rectangle 9232">
              <a:extLst>
                <a:ext uri="{FF2B5EF4-FFF2-40B4-BE49-F238E27FC236}">
                  <a16:creationId xmlns:a16="http://schemas.microsoft.com/office/drawing/2014/main" id="{1D2E3CAA-F1BA-6695-301D-22564C382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4" name="Rectangle 9233">
              <a:extLst>
                <a:ext uri="{FF2B5EF4-FFF2-40B4-BE49-F238E27FC236}">
                  <a16:creationId xmlns:a16="http://schemas.microsoft.com/office/drawing/2014/main" id="{2F3F0F2C-04A5-144D-BDCF-C38707289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6347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90EB-E307-D051-FB86-175D12E8E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2" y="2533476"/>
            <a:ext cx="5479719" cy="344783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AE" sz="4000" dirty="0"/>
              <a:t>The last Anglo-Saxon king of England was Harold II, killed by the Normans at the Battle of Hastings.</a:t>
            </a:r>
          </a:p>
        </p:txBody>
      </p:sp>
      <p:pic>
        <p:nvPicPr>
          <p:cNvPr id="10242" name="Picture 2" descr="The Battle of Hastings | Get History">
            <a:extLst>
              <a:ext uri="{FF2B5EF4-FFF2-40B4-BE49-F238E27FC236}">
                <a16:creationId xmlns:a16="http://schemas.microsoft.com/office/drawing/2014/main" id="{B3380CBC-AE1E-1B55-4540-4B725D225E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2" r="33192" b="1"/>
          <a:stretch/>
        </p:blipFill>
        <p:spPr bwMode="auto">
          <a:xfrm>
            <a:off x="7270812" y="10"/>
            <a:ext cx="492118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55" name="Group 10254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248" name="Rectangle 10247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56" name="Rectangle 10255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153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iant Viking long boat picture for display (SB9418) - SparkleBox | Vikings,  Printable artwork, Classroom displays">
            <a:extLst>
              <a:ext uri="{FF2B5EF4-FFF2-40B4-BE49-F238E27FC236}">
                <a16:creationId xmlns:a16="http://schemas.microsoft.com/office/drawing/2014/main" id="{DCCA24B5-D7C1-B2D3-68A3-75EBE4F093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3" r="2444" b="3"/>
          <a:stretch/>
        </p:blipFill>
        <p:spPr bwMode="auto">
          <a:xfrm>
            <a:off x="884698" y="877413"/>
            <a:ext cx="6406903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271" name="Group 11270">
            <a:extLst>
              <a:ext uri="{FF2B5EF4-FFF2-40B4-BE49-F238E27FC236}">
                <a16:creationId xmlns:a16="http://schemas.microsoft.com/office/drawing/2014/main" id="{BE589684-54CA-64D8-C963-5F19FF75B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11272" name="Rectangle 11271">
              <a:extLst>
                <a:ext uri="{FF2B5EF4-FFF2-40B4-BE49-F238E27FC236}">
                  <a16:creationId xmlns:a16="http://schemas.microsoft.com/office/drawing/2014/main" id="{9B56B8E8-B789-DA4D-E4BE-03FA3165B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73" name="Rectangle 11272">
              <a:extLst>
                <a:ext uri="{FF2B5EF4-FFF2-40B4-BE49-F238E27FC236}">
                  <a16:creationId xmlns:a16="http://schemas.microsoft.com/office/drawing/2014/main" id="{2255D907-377D-0DF9-B4A4-4B44C46FB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15645-7061-327E-20A9-755FE9217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4" y="2533476"/>
            <a:ext cx="3405415" cy="344783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AE" sz="3600" dirty="0"/>
              <a:t>Thank you for watching.</a:t>
            </a:r>
          </a:p>
        </p:txBody>
      </p:sp>
    </p:spTree>
    <p:extLst>
      <p:ext uri="{BB962C8B-B14F-4D97-AF65-F5344CB8AC3E}">
        <p14:creationId xmlns:p14="http://schemas.microsoft.com/office/powerpoint/2010/main" val="255656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288FF-E971-EAC6-1830-207051A0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268968"/>
            <a:ext cx="11571514" cy="95023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</a:t>
            </a:r>
            <a:r>
              <a:rPr lang="en-AE" dirty="0"/>
              <a:t>nglo Saxons were made up from Germanie tribes called Jutes, Angles and Saxons.</a:t>
            </a:r>
          </a:p>
        </p:txBody>
      </p:sp>
      <p:pic>
        <p:nvPicPr>
          <p:cNvPr id="1026" name="Picture 2" descr="Tribes Angles, Saxons and Jutes | Slide Set">
            <a:extLst>
              <a:ext uri="{FF2B5EF4-FFF2-40B4-BE49-F238E27FC236}">
                <a16:creationId xmlns:a16="http://schemas.microsoft.com/office/drawing/2014/main" id="{73187F44-024C-915C-96C5-2F340EC2C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1465263"/>
            <a:ext cx="6825592" cy="512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08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9D26D-7505-1112-494C-1936BB8F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3" y="2693193"/>
            <a:ext cx="8272463" cy="1471613"/>
          </a:xfrm>
        </p:spPr>
        <p:txBody>
          <a:bodyPr/>
          <a:lstStyle/>
          <a:p>
            <a:pPr marL="0" indent="0" algn="ctr">
              <a:buNone/>
            </a:pPr>
            <a:r>
              <a:rPr lang="en-AE" dirty="0"/>
              <a:t>East Anglia’s name comes from the East Angles.</a:t>
            </a:r>
          </a:p>
        </p:txBody>
      </p:sp>
      <p:pic>
        <p:nvPicPr>
          <p:cNvPr id="2050" name="Picture 2" descr="East Anglia - Wikipedia">
            <a:extLst>
              <a:ext uri="{FF2B5EF4-FFF2-40B4-BE49-F238E27FC236}">
                <a16:creationId xmlns:a16="http://schemas.microsoft.com/office/drawing/2014/main" id="{9E5BB7C2-9112-AE1E-0833-3DB0017FE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805" y="382588"/>
            <a:ext cx="3991745" cy="484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49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18C89-0FE6-7AFD-0954-557DF251A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52546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AE" dirty="0"/>
              <a:t>A king of Wessex, Alfred was the only English king to be called ‘The Great’.</a:t>
            </a:r>
          </a:p>
        </p:txBody>
      </p:sp>
      <p:pic>
        <p:nvPicPr>
          <p:cNvPr id="3074" name="Picture 2" descr="The King – king alfred's blog">
            <a:extLst>
              <a:ext uri="{FF2B5EF4-FFF2-40B4-BE49-F238E27FC236}">
                <a16:creationId xmlns:a16="http://schemas.microsoft.com/office/drawing/2014/main" id="{8D75028D-4E6E-1CB0-CCAA-7550ECB37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37" y="1380716"/>
            <a:ext cx="4327525" cy="532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14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Wessex - Simple English Wikipedia, the free encyclopedia">
            <a:extLst>
              <a:ext uri="{FF2B5EF4-FFF2-40B4-BE49-F238E27FC236}">
                <a16:creationId xmlns:a16="http://schemas.microsoft.com/office/drawing/2014/main" id="{16108566-3934-6249-1653-7D288AA50C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3" r="3928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410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DFF55-1244-B39A-C881-2735D9CE9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1276914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E" sz="4000" dirty="0"/>
              <a:t>Wessex was the kingdom of the West Saxons.</a:t>
            </a:r>
          </a:p>
        </p:txBody>
      </p:sp>
    </p:spTree>
    <p:extLst>
      <p:ext uri="{BB962C8B-B14F-4D97-AF65-F5344CB8AC3E}">
        <p14:creationId xmlns:p14="http://schemas.microsoft.com/office/powerpoint/2010/main" val="337988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EA52-BFDD-FE5A-03A3-256731F0B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E" sz="2200"/>
              <a:t>Athelstan was the first king of the English.</a:t>
            </a:r>
          </a:p>
          <a:p>
            <a:pPr marL="0" indent="0">
              <a:buNone/>
            </a:pPr>
            <a:endParaRPr lang="en-AE" sz="2200"/>
          </a:p>
        </p:txBody>
      </p:sp>
      <p:pic>
        <p:nvPicPr>
          <p:cNvPr id="5122" name="Picture 2" descr="England's forgotten king - Catholic Herald">
            <a:extLst>
              <a:ext uri="{FF2B5EF4-FFF2-40B4-BE49-F238E27FC236}">
                <a16:creationId xmlns:a16="http://schemas.microsoft.com/office/drawing/2014/main" id="{DA108463-F36B-409F-18A6-68CE41353C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 r="26931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90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EA47-DE37-5297-A67F-050DB095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E" sz="2200"/>
              <a:t>At the time of the Viking invasion there were many Anglo-Saxon kingdoms – Mercia, East Anglia, Wessex, Northumbria.</a:t>
            </a:r>
          </a:p>
        </p:txBody>
      </p:sp>
      <p:pic>
        <p:nvPicPr>
          <p:cNvPr id="6146" name="Picture 2" descr="How did Wessex conquer Mercia without war? - Quora">
            <a:extLst>
              <a:ext uri="{FF2B5EF4-FFF2-40B4-BE49-F238E27FC236}">
                <a16:creationId xmlns:a16="http://schemas.microsoft.com/office/drawing/2014/main" id="{FA8A13EF-76DB-843F-2D5D-3236101A56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65" b="4857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61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FCB18-4984-C57D-DF01-0DD8A4702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AE" sz="4400" dirty="0"/>
              <a:t>The Picts were Celts.</a:t>
            </a:r>
          </a:p>
        </p:txBody>
      </p:sp>
      <p:pic>
        <p:nvPicPr>
          <p:cNvPr id="7170" name="Picture 2" descr="The Heart Of Scotland - The Picts 💙🏴󠁧󠁢󠁳󠁣󠁴󠁿 The Picts were a  confederation of Celtic-speaking peoples who lived in what is today eastern  and northern Scotland during the Late British Iron Age">
            <a:extLst>
              <a:ext uri="{FF2B5EF4-FFF2-40B4-BE49-F238E27FC236}">
                <a16:creationId xmlns:a16="http://schemas.microsoft.com/office/drawing/2014/main" id="{BA48AE72-4C0A-1B2B-9B83-E7390164C9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5" r="26756" b="-1"/>
          <a:stretch/>
        </p:blipFill>
        <p:spPr bwMode="auto">
          <a:xfrm>
            <a:off x="5089243" y="877413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5" name="Group 7174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7176" name="Rectangle 7175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7" name="Rectangle 7176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920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2" name="Rectangle 820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1" name="Rectangle 820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History of Clan Strachan: Pictland">
            <a:extLst>
              <a:ext uri="{FF2B5EF4-FFF2-40B4-BE49-F238E27FC236}">
                <a16:creationId xmlns:a16="http://schemas.microsoft.com/office/drawing/2014/main" id="{FB3F3155-C8D6-3D32-3EEE-3626A072E0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4" r="1" b="1"/>
          <a:stretch/>
        </p:blipFill>
        <p:spPr bwMode="auto">
          <a:xfrm>
            <a:off x="279143" y="299509"/>
            <a:ext cx="5221625" cy="625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7AAE3-1CED-98E9-B1BC-A8D186E5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AE" sz="3600" dirty="0">
                <a:solidFill>
                  <a:schemeClr val="tx1">
                    <a:alpha val="80000"/>
                  </a:schemeClr>
                </a:solidFill>
              </a:rPr>
              <a:t>There were several Pictish/Scottish kingdoms, with Strathclyde and Alta being the closest to England.</a:t>
            </a:r>
          </a:p>
        </p:txBody>
      </p:sp>
      <p:cxnSp>
        <p:nvCxnSpPr>
          <p:cNvPr id="8203" name="Straight Connector 820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3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152</Words>
  <Application>Microsoft Macintosh PowerPoint</Application>
  <PresentationFormat>Widescreen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Anglo Saxons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 Burton</dc:creator>
  <cp:lastModifiedBy>Cassandra Burton</cp:lastModifiedBy>
  <cp:revision>15</cp:revision>
  <dcterms:created xsi:type="dcterms:W3CDTF">2023-10-29T14:52:28Z</dcterms:created>
  <dcterms:modified xsi:type="dcterms:W3CDTF">2023-10-29T15:34:55Z</dcterms:modified>
</cp:coreProperties>
</file>