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57" r:id="rId4"/>
    <p:sldId id="258" r:id="rId5"/>
    <p:sldId id="259" r:id="rId6"/>
    <p:sldId id="272" r:id="rId7"/>
    <p:sldId id="260" r:id="rId8"/>
    <p:sldId id="273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623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41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09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9694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25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696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377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307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506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24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88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93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80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4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11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2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843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74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64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D99E99C-D508-452F-AF77-BBA175978AAA}" type="datetimeFigureOut">
              <a:rPr lang="en-GB" smtClean="0"/>
              <a:t>04/01/2024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94A6DD-D3B7-4003-A790-DEAD46E35D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69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ograph.org.uk/photo/1140836" TargetMode="External"/><Relationship Id="rId3" Type="http://schemas.openxmlformats.org/officeDocument/2006/relationships/hyperlink" Target="https://www.mibaulviajero.com/2015/02/birka-la-ciudad-vikinga.html" TargetMode="External"/><Relationship Id="rId7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htecore.deviantart.com/art/Retro-futuristic-city-SOLD-696385173" TargetMode="External"/><Relationship Id="rId4" Type="http://schemas.openxmlformats.org/officeDocument/2006/relationships/image" Target="../media/image5.jpg"/><Relationship Id="rId9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onniereaper.blogspot.com/2011/04/viking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bangladesh-sylhet-fisherman-windows-wallpaper-black-and-brown-wooden-boat-wallpaper-pyjxf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eepersmedia/13162060425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fab.com/3d-models/viking-helm-7f0002a6e8e341ecbf36d9461135fc12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sketchfab.com/3d-models/viking-helmet-cc2eeb3748ca486a8a97b4a55fba5658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search?wallpaper=vikings&amp;page=6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402455&amp;picture=sword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A224-9863-3136-4458-720B5CAC1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VIKING VILLAGE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0A73C-1731-CFDD-0C5C-CA2D44A71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Today you will go back in time to the ancient Viking village Jorvik</a:t>
            </a:r>
          </a:p>
        </p:txBody>
      </p:sp>
    </p:spTree>
    <p:extLst>
      <p:ext uri="{BB962C8B-B14F-4D97-AF65-F5344CB8AC3E}">
        <p14:creationId xmlns:p14="http://schemas.microsoft.com/office/powerpoint/2010/main" val="107190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B3590-C693-42A9-B572-40C90C40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Hygiene</a:t>
            </a:r>
          </a:p>
        </p:txBody>
      </p:sp>
      <p:pic>
        <p:nvPicPr>
          <p:cNvPr id="6" name="Picture Placeholder 5" descr="Bubble bath">
            <a:extLst>
              <a:ext uri="{FF2B5EF4-FFF2-40B4-BE49-F238E27FC236}">
                <a16:creationId xmlns:a16="http://schemas.microsoft.com/office/drawing/2014/main" id="{E1F00C26-18B4-A767-7FA4-F0B295A3D9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9" r="26399"/>
          <a:stretch>
            <a:fillRect/>
          </a:stretch>
        </p:blipFill>
        <p:spPr>
          <a:xfrm>
            <a:off x="7410925" y="376096"/>
            <a:ext cx="3598146" cy="5071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93265-685B-A5B9-6587-4F1B6D4F3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Vikings actually had very good hygiene! They bathed weekly and groomed themselves . They made combs and razors out of animal bones!</a:t>
            </a:r>
          </a:p>
        </p:txBody>
      </p:sp>
    </p:spTree>
    <p:extLst>
      <p:ext uri="{BB962C8B-B14F-4D97-AF65-F5344CB8AC3E}">
        <p14:creationId xmlns:p14="http://schemas.microsoft.com/office/powerpoint/2010/main" val="171710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199C7-FB38-D97F-D687-1F99DCF09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QUIZ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4B20B-ECAA-7EF9-0D69-BB75C088EA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LETS SEE HOW MANY FACTS YOU CAN REMEMBER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475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E45E4-B2A3-963E-E378-523769D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DID VIKINGS MAKE BATH TOOLS OUT OF?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EE983-444B-032B-864F-8D4EB3B343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ANIMAL BONES</a:t>
            </a:r>
          </a:p>
        </p:txBody>
      </p:sp>
    </p:spTree>
    <p:extLst>
      <p:ext uri="{BB962C8B-B14F-4D97-AF65-F5344CB8AC3E}">
        <p14:creationId xmlns:p14="http://schemas.microsoft.com/office/powerpoint/2010/main" val="23886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4D99C-CDB7-0325-D178-380FB633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DID VIKINGS GET AROUND?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26767-F7BB-B66F-4302-317BD0F349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LONGBOATS</a:t>
            </a:r>
          </a:p>
        </p:txBody>
      </p:sp>
    </p:spTree>
    <p:extLst>
      <p:ext uri="{BB962C8B-B14F-4D97-AF65-F5344CB8AC3E}">
        <p14:creationId xmlns:p14="http://schemas.microsoft.com/office/powerpoint/2010/main" val="363756436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0C925-78F4-3D32-62A9-28670BFB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Did </a:t>
            </a:r>
            <a:r>
              <a:rPr lang="en-GB" dirty="0" err="1"/>
              <a:t>viking</a:t>
            </a:r>
            <a:r>
              <a:rPr lang="en-GB" dirty="0"/>
              <a:t> helmets have horns?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65F0B-F0DF-850B-4655-58A3FE25E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23681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4B1D-1222-E6EF-7DEE-AEF9F6AAD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did Vikings eat?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79F75-FD9D-0810-4F9B-5A1C77CB4A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meat ,fish , veg ,cereals and milk</a:t>
            </a:r>
          </a:p>
        </p:txBody>
      </p:sp>
    </p:spTree>
    <p:extLst>
      <p:ext uri="{BB962C8B-B14F-4D97-AF65-F5344CB8AC3E}">
        <p14:creationId xmlns:p14="http://schemas.microsoft.com/office/powerpoint/2010/main" val="2412371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12C6-023A-852A-62A4-75D6E5D5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did Vikings land?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59BBF-2811-9962-4B3C-768DC71C4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norfolk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794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2872-BD66-DC86-7C11-29DDB696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Run away to the library for more </a:t>
            </a:r>
            <a:r>
              <a:rPr lang="en-GB" dirty="0" err="1"/>
              <a:t>viking</a:t>
            </a:r>
            <a:r>
              <a:rPr lang="en-GB"/>
              <a:t> facts…</a:t>
            </a:r>
            <a:endParaRPr lang="en-GB" dirty="0"/>
          </a:p>
        </p:txBody>
      </p:sp>
      <p:pic>
        <p:nvPicPr>
          <p:cNvPr id="1026" name="Picture 2" descr="Screaming Muppet GIF - Screaming Muppet Happy - Discover &amp; Share GIFs">
            <a:extLst>
              <a:ext uri="{FF2B5EF4-FFF2-40B4-BE49-F238E27FC236}">
                <a16:creationId xmlns:a16="http://schemas.microsoft.com/office/drawing/2014/main" id="{3F8B884A-2AC5-CA8A-C98B-7A417DB05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1837765"/>
            <a:ext cx="47434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6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2F00-0CD5-CCE3-24FD-CE0C4550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VILLAGES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6FFE2-EE5C-3024-8255-6F5A8F1FAC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VIKING</a:t>
            </a:r>
          </a:p>
        </p:txBody>
      </p:sp>
      <p:pic>
        <p:nvPicPr>
          <p:cNvPr id="13" name="Picture Placeholder 12" descr="A painting of a village&#10;&#10;Description automatically generated">
            <a:extLst>
              <a:ext uri="{FF2B5EF4-FFF2-40B4-BE49-F238E27FC236}">
                <a16:creationId xmlns:a16="http://schemas.microsoft.com/office/drawing/2014/main" id="{272C50D1-D53C-E035-581B-BB6BB5961A56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17039" b="17039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74B953-7B93-C61A-7076-609F1655E263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GB" dirty="0"/>
              <a:t>THIS IS A VILLAGE FROM THE PAST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7CCE30-B430-DBA3-0AA8-7D0A4F631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PRESENT DAY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2827C6-0BF9-0AB7-ACF3-4F9C50FF53B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GB" dirty="0"/>
              <a:t>THIS IS A NORMAL VILLAGE IIN 2023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9B9CC82-EF15-5B88-C22D-F6E979ED49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FUTURISTIC</a:t>
            </a:r>
          </a:p>
        </p:txBody>
      </p:sp>
      <p:pic>
        <p:nvPicPr>
          <p:cNvPr id="19" name="Picture Placeholder 18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B85155D6-5947-330C-3988-4EC71CE626C9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t="5695" b="5695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771E94-9BD1-D44B-A71F-86739288E10C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GB" dirty="0"/>
              <a:t>THIS ITS WHAT BLOFIELD COULD ONE DAY LOOK 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6E366-DA36-3FA2-5053-59B1A0BA01DB}"/>
              </a:ext>
            </a:extLst>
          </p:cNvPr>
          <p:cNvSpPr txBox="1"/>
          <p:nvPr/>
        </p:nvSpPr>
        <p:spPr>
          <a:xfrm>
            <a:off x="685780" y="3600120"/>
            <a:ext cx="3310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mibaulviajero.com/2015/02/birka-la-ciudad-vikinga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nd/3.0/"/>
              </a:rPr>
              <a:t>CC BY-NC-ND</a:t>
            </a:r>
            <a:endParaRPr lang="en-GB" sz="9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5660FA-06D0-C641-5108-CDC077080F1B}"/>
              </a:ext>
            </a:extLst>
          </p:cNvPr>
          <p:cNvSpPr txBox="1"/>
          <p:nvPr/>
        </p:nvSpPr>
        <p:spPr>
          <a:xfrm>
            <a:off x="7768819" y="3600590"/>
            <a:ext cx="3310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htecore.deviantart.com/art/Retro-futuristic-city-SOLD-696385173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-nc-nd/3.0/"/>
              </a:rPr>
              <a:t>CC BY-NC-ND</a:t>
            </a:r>
            <a:endParaRPr lang="en-GB" sz="900"/>
          </a:p>
        </p:txBody>
      </p:sp>
      <p:pic>
        <p:nvPicPr>
          <p:cNvPr id="24" name="Picture Placeholder 23" descr="A brick building with a fence and a street sign&#10;&#10;Description automatically generated">
            <a:extLst>
              <a:ext uri="{FF2B5EF4-FFF2-40B4-BE49-F238E27FC236}">
                <a16:creationId xmlns:a16="http://schemas.microsoft.com/office/drawing/2014/main" id="{ADCA1CE8-1A72-6CC2-0A71-C74CE15A31CF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t="12522" b="12522"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F490647-982E-B4C8-2D98-EE8EF8529E90}"/>
              </a:ext>
            </a:extLst>
          </p:cNvPr>
          <p:cNvSpPr txBox="1"/>
          <p:nvPr/>
        </p:nvSpPr>
        <p:spPr>
          <a:xfrm>
            <a:off x="4235999" y="3598632"/>
            <a:ext cx="3310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8" tooltip="https://www.geograph.org.uk/photo/1140836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9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24253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8E2CE-B3B9-D871-0403-940BF0E68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Life in Jorvik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F31E7-9CE4-96E7-82B9-E575C359D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Jorvik is a Viking village. </a:t>
            </a:r>
          </a:p>
        </p:txBody>
      </p:sp>
    </p:spTree>
    <p:extLst>
      <p:ext uri="{BB962C8B-B14F-4D97-AF65-F5344CB8AC3E}">
        <p14:creationId xmlns:p14="http://schemas.microsoft.com/office/powerpoint/2010/main" val="30261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877C0-AA4B-3691-CC9B-31595957D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Vikings</a:t>
            </a:r>
          </a:p>
        </p:txBody>
      </p:sp>
      <p:pic>
        <p:nvPicPr>
          <p:cNvPr id="6" name="Picture Placeholder 5" descr="A cartoon of a viking holding an axe&#10;&#10;Description automatically generated">
            <a:extLst>
              <a:ext uri="{FF2B5EF4-FFF2-40B4-BE49-F238E27FC236}">
                <a16:creationId xmlns:a16="http://schemas.microsoft.com/office/drawing/2014/main" id="{2898F363-8B0C-3535-2A76-54B100E25CF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4637" r="14637"/>
          <a:stretch>
            <a:fillRect/>
          </a:stretch>
        </p:blipFill>
        <p:spPr>
          <a:xfrm>
            <a:off x="6547870" y="680869"/>
            <a:ext cx="3553393" cy="503413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7148C-DF60-B4A2-28A2-BBCF413DF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The Vikings were a group of people who travelled from Norway to Britannia .although they didn’t call themselves Vikings. Here is a Viking-&gt;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D05C80-473F-9D43-CC97-159E9EB7F92C}"/>
              </a:ext>
            </a:extLst>
          </p:cNvPr>
          <p:cNvSpPr txBox="1"/>
          <p:nvPr/>
        </p:nvSpPr>
        <p:spPr>
          <a:xfrm>
            <a:off x="6547870" y="5759456"/>
            <a:ext cx="355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ronniereaper.blogspot.com/2011/04/viking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82921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7104F-D7DB-FC1C-EF6F-DA9052CB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Longboats</a:t>
            </a:r>
          </a:p>
        </p:txBody>
      </p:sp>
      <p:pic>
        <p:nvPicPr>
          <p:cNvPr id="6" name="Picture Placeholder 5" descr="A boat on the water&#10;&#10;Description automatically generated">
            <a:extLst>
              <a:ext uri="{FF2B5EF4-FFF2-40B4-BE49-F238E27FC236}">
                <a16:creationId xmlns:a16="http://schemas.microsoft.com/office/drawing/2014/main" id="{7BB4BBD9-5D6D-425C-EFF9-FC15DCA5C7B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5498" b="2549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2339D-6834-B237-3890-EEA2ACD8D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Long boats were one of the best ways of travelling in Viking times. They added shields on the sides to protect them.</a:t>
            </a:r>
          </a:p>
        </p:txBody>
      </p:sp>
    </p:spTree>
    <p:extLst>
      <p:ext uri="{BB962C8B-B14F-4D97-AF65-F5344CB8AC3E}">
        <p14:creationId xmlns:p14="http://schemas.microsoft.com/office/powerpoint/2010/main" val="28600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93583-2C2D-E1DE-3587-B8EE761DB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</a:t>
            </a:r>
          </a:p>
        </p:txBody>
      </p:sp>
      <p:pic>
        <p:nvPicPr>
          <p:cNvPr id="6" name="Content Placeholder 5" descr="A box of cereal on a shelf&#10;&#10;Description automatically generated">
            <a:extLst>
              <a:ext uri="{FF2B5EF4-FFF2-40B4-BE49-F238E27FC236}">
                <a16:creationId xmlns:a16="http://schemas.microsoft.com/office/drawing/2014/main" id="{804C6664-3298-90B4-20B1-7036F642856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363027" y="685800"/>
            <a:ext cx="3401359" cy="46894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3D563-9EAA-81D1-4483-918EAD033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VIKINGS HAD A VARIED DIET:MEAT,FISH,VEGETABLES,CEREALS AND MILK.</a:t>
            </a:r>
          </a:p>
          <a:p>
            <a:r>
              <a:rPr lang="en-GB" dirty="0"/>
              <a:t> THEY DID NOT HAVE CORN FLAKES (THE BEST CEREAL)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C38377-6B5A-5851-C48A-BA3354944691}"/>
              </a:ext>
            </a:extLst>
          </p:cNvPr>
          <p:cNvSpPr txBox="1"/>
          <p:nvPr/>
        </p:nvSpPr>
        <p:spPr>
          <a:xfrm>
            <a:off x="6363027" y="5375275"/>
            <a:ext cx="34013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lickr.com/photos/jeepersmedia/13162060425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1250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AA696-AD19-417B-BEBD-30F69CA31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HELMETS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D2098-85CA-A8FB-90E0-B95A981F3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Myth </a:t>
            </a:r>
          </a:p>
        </p:txBody>
      </p:sp>
      <p:pic>
        <p:nvPicPr>
          <p:cNvPr id="8" name="Content Placeholder 7" descr="A helmet with horns on it&#10;&#10;Description automatically generated">
            <a:extLst>
              <a:ext uri="{FF2B5EF4-FFF2-40B4-BE49-F238E27FC236}">
                <a16:creationId xmlns:a16="http://schemas.microsoft.com/office/drawing/2014/main" id="{AF732ABE-6640-9877-F869-FF0E5056D0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55700" y="3262660"/>
            <a:ext cx="4827588" cy="271551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16699-0C68-8908-1010-8DD2CC856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Real </a:t>
            </a:r>
          </a:p>
        </p:txBody>
      </p:sp>
      <p:pic>
        <p:nvPicPr>
          <p:cNvPr id="11" name="Content Placeholder 10" descr="A helmet with chain mail&#10;&#10;Description automatically generated">
            <a:extLst>
              <a:ext uri="{FF2B5EF4-FFF2-40B4-BE49-F238E27FC236}">
                <a16:creationId xmlns:a16="http://schemas.microsoft.com/office/drawing/2014/main" id="{DAA728AF-3EC6-8687-03E5-E622282E564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208713" y="3257997"/>
            <a:ext cx="4824412" cy="271373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114D45-2F34-7F4D-D0CE-D0D053036FE7}"/>
              </a:ext>
            </a:extLst>
          </p:cNvPr>
          <p:cNvSpPr txBox="1"/>
          <p:nvPr/>
        </p:nvSpPr>
        <p:spPr>
          <a:xfrm>
            <a:off x="1155700" y="5956647"/>
            <a:ext cx="48244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sketchfab.com/3d-models/viking-helm-7f0002a6e8e341ecbf36d9461135fc12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/3.0/"/>
              </a:rPr>
              <a:t>CC BY</a:t>
            </a:r>
            <a:endParaRPr lang="en-GB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14BD8-D352-3AEE-D6B7-DC5A02400FE6}"/>
              </a:ext>
            </a:extLst>
          </p:cNvPr>
          <p:cNvSpPr txBox="1"/>
          <p:nvPr/>
        </p:nvSpPr>
        <p:spPr>
          <a:xfrm>
            <a:off x="6208713" y="5956647"/>
            <a:ext cx="4824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5" tooltip="https://sketchfab.com/3d-models/viking-helmet-cc2eeb3748ca486a8a97b4a55fba5658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6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95313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895F5-8144-1C52-F658-EFB7808C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invasion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5A12B-711F-3464-7342-7A0F5263F1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Vikings invading Norfolk from </a:t>
            </a:r>
            <a:r>
              <a:rPr lang="en-GB" dirty="0" err="1"/>
              <a:t>norway</a:t>
            </a:r>
            <a:endParaRPr lang="en-GB" dirty="0"/>
          </a:p>
        </p:txBody>
      </p:sp>
      <p:pic>
        <p:nvPicPr>
          <p:cNvPr id="8" name="Content Placeholder 7" descr="A group of people in clothing&#10;&#10;Description automatically generated">
            <a:extLst>
              <a:ext uri="{FF2B5EF4-FFF2-40B4-BE49-F238E27FC236}">
                <a16:creationId xmlns:a16="http://schemas.microsoft.com/office/drawing/2014/main" id="{718A4C8F-55DF-048C-D74E-07B89734BE6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98705" y="2862263"/>
            <a:ext cx="4462128" cy="251301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597CE2-2419-BFD6-9907-4C82CDB32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3FB13BD-08E0-B89B-A6A0-E6767583E23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983A-A1F0-2D28-4FBD-3177C54F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weapons</a:t>
            </a:r>
          </a:p>
        </p:txBody>
      </p:sp>
      <p:pic>
        <p:nvPicPr>
          <p:cNvPr id="6" name="Picture Placeholder 5" descr="A sword with a black handle&#10;&#10;Description automatically generated">
            <a:extLst>
              <a:ext uri="{FF2B5EF4-FFF2-40B4-BE49-F238E27FC236}">
                <a16:creationId xmlns:a16="http://schemas.microsoft.com/office/drawing/2014/main" id="{BA928E08-2E6F-1DFD-80AF-CFEC2D0C05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6348" r="2634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7DEDF-095A-6157-664C-5292BC99D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This a </a:t>
            </a:r>
            <a:r>
              <a:rPr lang="en-GB" dirty="0" err="1"/>
              <a:t>viking</a:t>
            </a:r>
            <a:r>
              <a:rPr lang="en-GB" dirty="0"/>
              <a:t> longsword. Vikings used multiple weapons such as axes and swords.</a:t>
            </a:r>
          </a:p>
        </p:txBody>
      </p:sp>
    </p:spTree>
    <p:extLst>
      <p:ext uri="{BB962C8B-B14F-4D97-AF65-F5344CB8AC3E}">
        <p14:creationId xmlns:p14="http://schemas.microsoft.com/office/powerpoint/2010/main" val="35529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2827</TotalTime>
  <Words>310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Impact</vt:lpstr>
      <vt:lpstr>Main Event</vt:lpstr>
      <vt:lpstr>VIKING VILLAGE</vt:lpstr>
      <vt:lpstr>VILLAGES</vt:lpstr>
      <vt:lpstr>Life in Jorvik</vt:lpstr>
      <vt:lpstr>Vikings</vt:lpstr>
      <vt:lpstr>Longboats</vt:lpstr>
      <vt:lpstr>FOOD</vt:lpstr>
      <vt:lpstr>HELMETS</vt:lpstr>
      <vt:lpstr>invasion</vt:lpstr>
      <vt:lpstr>weapons</vt:lpstr>
      <vt:lpstr>Hygiene</vt:lpstr>
      <vt:lpstr>QUIZ TIME</vt:lpstr>
      <vt:lpstr>WHAT DID VIKINGS MAKE BATH TOOLS OUT OF?</vt:lpstr>
      <vt:lpstr>HOW DID VIKINGS GET AROUND?</vt:lpstr>
      <vt:lpstr>Did viking helmets have horns?</vt:lpstr>
      <vt:lpstr>What did Vikings eat?</vt:lpstr>
      <vt:lpstr>Where did Vikings land?</vt:lpstr>
      <vt:lpstr>Run away to the library for more viking facts…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VIKING VILLAGE</dc:title>
  <dc:creator>William Mason</dc:creator>
  <cp:lastModifiedBy>Miss Norwood</cp:lastModifiedBy>
  <cp:revision>2</cp:revision>
  <dcterms:created xsi:type="dcterms:W3CDTF">2023-12-18T18:22:48Z</dcterms:created>
  <dcterms:modified xsi:type="dcterms:W3CDTF">2024-01-04T10:43:48Z</dcterms:modified>
</cp:coreProperties>
</file>